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23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71" r:id="rId16"/>
    <p:sldId id="272" r:id="rId17"/>
    <p:sldId id="273" r:id="rId18"/>
    <p:sldId id="267" r:id="rId19"/>
    <p:sldId id="268" r:id="rId20"/>
    <p:sldId id="269" r:id="rId21"/>
    <p:sldId id="258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7468" userDrawn="1">
          <p15:clr>
            <a:srgbClr val="A4A3A4"/>
          </p15:clr>
        </p15:guide>
        <p15:guide id="3" pos="212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1377"/>
    <a:srgbClr val="2C2276"/>
    <a:srgbClr val="163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7" autoAdjust="0"/>
  </p:normalViewPr>
  <p:slideViewPr>
    <p:cSldViewPr>
      <p:cViewPr>
        <p:scale>
          <a:sx n="100" d="100"/>
          <a:sy n="100" d="100"/>
        </p:scale>
        <p:origin x="-990" y="-462"/>
      </p:cViewPr>
      <p:guideLst>
        <p:guide orient="horz" pos="2160"/>
        <p:guide orient="horz" pos="119"/>
        <p:guide orient="horz" pos="4201"/>
        <p:guide pos="7468"/>
        <p:guide pos="21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43E3B2-5447-4DFF-9ADF-694384185C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C3328B9-A6EF-4B5E-BA55-A2553295ACD0}">
      <dgm:prSet phldrT="[Tekst]" custT="1"/>
      <dgm:spPr>
        <a:solidFill>
          <a:srgbClr val="352F68"/>
        </a:solidFill>
      </dgm:spPr>
      <dgm:t>
        <a:bodyPr/>
        <a:lstStyle/>
        <a:p>
          <a:r>
            <a:rPr lang="ru-RU" sz="1800" b="1" dirty="0"/>
            <a:t>Источники данных</a:t>
          </a:r>
          <a:endParaRPr lang="pl-PL" sz="1800" b="1" dirty="0"/>
        </a:p>
      </dgm:t>
    </dgm:pt>
    <dgm:pt modelId="{2493AA20-726D-4546-8E99-DA8BBC8AF64E}" type="parTrans" cxnId="{33ECE9BA-CCAE-4695-B0BA-2251F5A62068}">
      <dgm:prSet/>
      <dgm:spPr/>
      <dgm:t>
        <a:bodyPr/>
        <a:lstStyle/>
        <a:p>
          <a:endParaRPr lang="pl-PL" sz="1600"/>
        </a:p>
      </dgm:t>
    </dgm:pt>
    <dgm:pt modelId="{855F8176-12B4-4877-B446-00FA053D50B3}" type="sibTrans" cxnId="{33ECE9BA-CCAE-4695-B0BA-2251F5A62068}">
      <dgm:prSet/>
      <dgm:spPr/>
      <dgm:t>
        <a:bodyPr/>
        <a:lstStyle/>
        <a:p>
          <a:endParaRPr lang="pl-PL" sz="1600"/>
        </a:p>
      </dgm:t>
    </dgm:pt>
    <dgm:pt modelId="{801693C7-4BDC-4F57-BBB8-222FE3BC6FB6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ru-RU" sz="1600" dirty="0"/>
            <a:t>веб-данные</a:t>
          </a:r>
          <a:endParaRPr lang="pl-PL" sz="1600" b="1" dirty="0">
            <a:solidFill>
              <a:schemeClr val="tx1"/>
            </a:solidFill>
          </a:endParaRPr>
        </a:p>
      </dgm:t>
    </dgm:pt>
    <dgm:pt modelId="{C3D8CEB5-E21F-48DE-8DD8-3799C2094E44}" type="parTrans" cxnId="{4E6F531E-C92E-4537-A23E-9ADDF29792B9}">
      <dgm:prSet/>
      <dgm:spPr/>
      <dgm:t>
        <a:bodyPr/>
        <a:lstStyle/>
        <a:p>
          <a:endParaRPr lang="pl-PL" sz="1600"/>
        </a:p>
      </dgm:t>
    </dgm:pt>
    <dgm:pt modelId="{05AE2F3B-E070-47F4-B64B-C5EB076F2E5C}" type="sibTrans" cxnId="{4E6F531E-C92E-4537-A23E-9ADDF29792B9}">
      <dgm:prSet/>
      <dgm:spPr/>
      <dgm:t>
        <a:bodyPr/>
        <a:lstStyle/>
        <a:p>
          <a:endParaRPr lang="pl-PL" sz="1600"/>
        </a:p>
      </dgm:t>
    </dgm:pt>
    <dgm:pt modelId="{24CAF5FE-4BFC-4354-9FFC-8AB89E753FDC}">
      <dgm:prSet phldrT="[Tekst]" custT="1"/>
      <dgm:spPr>
        <a:solidFill>
          <a:srgbClr val="352F68"/>
        </a:solidFill>
      </dgm:spPr>
      <dgm:t>
        <a:bodyPr/>
        <a:lstStyle/>
        <a:p>
          <a:r>
            <a:rPr lang="ru-RU" sz="1800" b="1" dirty="0"/>
            <a:t>Техники </a:t>
          </a:r>
          <a:endParaRPr lang="pl-PL" sz="1800" b="1" dirty="0"/>
        </a:p>
      </dgm:t>
    </dgm:pt>
    <dgm:pt modelId="{44A8CB3A-F9F3-4155-8994-E9C2FEB63D8A}" type="parTrans" cxnId="{348D990D-475F-4BE0-9F7C-BABBE1038D9A}">
      <dgm:prSet/>
      <dgm:spPr/>
      <dgm:t>
        <a:bodyPr/>
        <a:lstStyle/>
        <a:p>
          <a:endParaRPr lang="pl-PL" sz="1600"/>
        </a:p>
      </dgm:t>
    </dgm:pt>
    <dgm:pt modelId="{D0685393-EBC8-4BDC-8879-5BBA8E004E2C}" type="sibTrans" cxnId="{348D990D-475F-4BE0-9F7C-BABBE1038D9A}">
      <dgm:prSet/>
      <dgm:spPr/>
      <dgm:t>
        <a:bodyPr/>
        <a:lstStyle/>
        <a:p>
          <a:endParaRPr lang="pl-PL" sz="1600"/>
        </a:p>
      </dgm:t>
    </dgm:pt>
    <dgm:pt modelId="{7782D3E1-CDEF-4B54-AB18-D7614A30B88B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ru-RU" sz="1600" b="1" dirty="0"/>
            <a:t>веб-</a:t>
          </a:r>
          <a:r>
            <a:rPr lang="ru-RU" sz="1600" b="1" dirty="0" err="1"/>
            <a:t>скраппинг</a:t>
          </a:r>
          <a:r>
            <a:rPr lang="ru-RU" sz="1600" b="1" dirty="0"/>
            <a:t>
машинное обучение
</a:t>
          </a:r>
          <a:r>
            <a:rPr lang="ru-RU" sz="1600" b="1" dirty="0" err="1"/>
            <a:t>автокодирование</a:t>
          </a:r>
          <a:r>
            <a:rPr lang="ru-RU" sz="1600" b="1" dirty="0"/>
            <a:t> и классификация
восполнение данных
оценки</a:t>
          </a:r>
          <a:endParaRPr lang="pl-PL" sz="1600" b="1" dirty="0"/>
        </a:p>
      </dgm:t>
    </dgm:pt>
    <dgm:pt modelId="{FAC3BD19-8CC5-4024-B771-83B7E9314070}" type="parTrans" cxnId="{E23297FF-948F-4284-89F5-F0FDA3203FB4}">
      <dgm:prSet/>
      <dgm:spPr/>
      <dgm:t>
        <a:bodyPr/>
        <a:lstStyle/>
        <a:p>
          <a:endParaRPr lang="pl-PL" sz="1600"/>
        </a:p>
      </dgm:t>
    </dgm:pt>
    <dgm:pt modelId="{7D691F93-4A9D-4C39-A4B4-937910DC6022}" type="sibTrans" cxnId="{E23297FF-948F-4284-89F5-F0FDA3203FB4}">
      <dgm:prSet/>
      <dgm:spPr/>
      <dgm:t>
        <a:bodyPr/>
        <a:lstStyle/>
        <a:p>
          <a:endParaRPr lang="pl-PL" sz="1600"/>
        </a:p>
      </dgm:t>
    </dgm:pt>
    <dgm:pt modelId="{6BD41544-7361-4096-9B0F-61A2292AD547}">
      <dgm:prSet phldrT="[Tekst]" custT="1"/>
      <dgm:spPr>
        <a:solidFill>
          <a:srgbClr val="352F68"/>
        </a:solidFill>
      </dgm:spPr>
      <dgm:t>
        <a:bodyPr/>
        <a:lstStyle/>
        <a:p>
          <a:r>
            <a:rPr lang="ru-RU" sz="1800" b="1" dirty="0"/>
            <a:t>Примеры применения </a:t>
          </a:r>
          <a:endParaRPr lang="pl-PL" sz="1800" b="1" dirty="0"/>
        </a:p>
      </dgm:t>
    </dgm:pt>
    <dgm:pt modelId="{2B7C68A4-3F51-4681-B140-73DE289F46B5}" type="parTrans" cxnId="{96BDC76E-C891-4401-BC18-C5C50A728239}">
      <dgm:prSet/>
      <dgm:spPr/>
      <dgm:t>
        <a:bodyPr/>
        <a:lstStyle/>
        <a:p>
          <a:endParaRPr lang="pl-PL" sz="1600"/>
        </a:p>
      </dgm:t>
    </dgm:pt>
    <dgm:pt modelId="{4395BB73-DF7D-44AD-A090-4684A33DCB30}" type="sibTrans" cxnId="{96BDC76E-C891-4401-BC18-C5C50A728239}">
      <dgm:prSet/>
      <dgm:spPr/>
      <dgm:t>
        <a:bodyPr/>
        <a:lstStyle/>
        <a:p>
          <a:endParaRPr lang="pl-PL" sz="1600"/>
        </a:p>
      </dgm:t>
    </dgm:pt>
    <dgm:pt modelId="{DDE982E7-42FB-43CB-AA89-040391DD518C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ru-RU" sz="1600" b="1" dirty="0"/>
            <a:t>онлайн-вакансии
характеристики предприятий
статистика сельского хозяйства
городские территории
статистика туризма
надёжная умная статистика
качество данных</a:t>
          </a:r>
          <a:endParaRPr lang="pl-PL" sz="1600" b="1" dirty="0"/>
        </a:p>
      </dgm:t>
    </dgm:pt>
    <dgm:pt modelId="{C0DA7BE9-28C9-4281-B338-931BEAE81020}" type="parTrans" cxnId="{F9BAFE8B-DBFD-44C1-AA29-37495E3FF977}">
      <dgm:prSet/>
      <dgm:spPr/>
      <dgm:t>
        <a:bodyPr/>
        <a:lstStyle/>
        <a:p>
          <a:endParaRPr lang="pl-PL" sz="1600"/>
        </a:p>
      </dgm:t>
    </dgm:pt>
    <dgm:pt modelId="{F29D5072-132B-4820-AD51-5616A8DE4DCC}" type="sibTrans" cxnId="{F9BAFE8B-DBFD-44C1-AA29-37495E3FF977}">
      <dgm:prSet/>
      <dgm:spPr/>
      <dgm:t>
        <a:bodyPr/>
        <a:lstStyle/>
        <a:p>
          <a:endParaRPr lang="pl-PL" sz="1600"/>
        </a:p>
      </dgm:t>
    </dgm:pt>
    <dgm:pt modelId="{DABDAD6B-AA62-4CAD-8687-1791ACCD9CBA}">
      <dgm:prSet custT="1"/>
      <dgm:spPr/>
      <dgm:t>
        <a:bodyPr/>
        <a:lstStyle/>
        <a:p>
          <a:pPr>
            <a:lnSpc>
              <a:spcPct val="114000"/>
            </a:lnSpc>
          </a:pPr>
          <a:r>
            <a:rPr lang="pl-PL" sz="1600" b="1" dirty="0">
              <a:solidFill>
                <a:schemeClr val="tx1"/>
              </a:solidFill>
            </a:rPr>
            <a:t>covid-19</a:t>
          </a:r>
        </a:p>
      </dgm:t>
    </dgm:pt>
    <dgm:pt modelId="{1CC84926-FD5F-461B-A62F-8CC56DDCCCFE}" type="parTrans" cxnId="{0146BCD2-7E41-43AF-960D-098CF40AB37C}">
      <dgm:prSet/>
      <dgm:spPr/>
      <dgm:t>
        <a:bodyPr/>
        <a:lstStyle/>
        <a:p>
          <a:endParaRPr lang="pl-PL"/>
        </a:p>
      </dgm:t>
    </dgm:pt>
    <dgm:pt modelId="{60E0841F-77C9-49DD-967B-E810B1BBDD18}" type="sibTrans" cxnId="{0146BCD2-7E41-43AF-960D-098CF40AB37C}">
      <dgm:prSet/>
      <dgm:spPr/>
      <dgm:t>
        <a:bodyPr/>
        <a:lstStyle/>
        <a:p>
          <a:endParaRPr lang="pl-PL"/>
        </a:p>
      </dgm:t>
    </dgm:pt>
    <dgm:pt modelId="{266EC981-4542-41F4-8660-040AEEFF68AD}">
      <dgm:prSet custT="1"/>
      <dgm:spPr/>
      <dgm:t>
        <a:bodyPr/>
        <a:lstStyle/>
        <a:p>
          <a:r>
            <a:rPr lang="ru-RU" sz="1600" dirty="0"/>
            <a:t>спутниковые изображения</a:t>
          </a:r>
        </a:p>
      </dgm:t>
    </dgm:pt>
    <dgm:pt modelId="{27BDAAA5-4124-45B9-8CEF-EAE6F81E260B}" type="parTrans" cxnId="{09DD82FB-2491-4A76-8E01-40C7C08CB2E4}">
      <dgm:prSet/>
      <dgm:spPr/>
      <dgm:t>
        <a:bodyPr/>
        <a:lstStyle/>
        <a:p>
          <a:endParaRPr lang="ru-RU"/>
        </a:p>
      </dgm:t>
    </dgm:pt>
    <dgm:pt modelId="{7EEE46D2-1F1C-4BE0-9AB9-BD421793E725}" type="sibTrans" cxnId="{09DD82FB-2491-4A76-8E01-40C7C08CB2E4}">
      <dgm:prSet/>
      <dgm:spPr/>
      <dgm:t>
        <a:bodyPr/>
        <a:lstStyle/>
        <a:p>
          <a:endParaRPr lang="ru-RU"/>
        </a:p>
      </dgm:t>
    </dgm:pt>
    <dgm:pt modelId="{D9C99F37-299F-497F-A11F-D3DC2D650A46}">
      <dgm:prSet custT="1"/>
      <dgm:spPr/>
      <dgm:t>
        <a:bodyPr/>
        <a:lstStyle/>
        <a:p>
          <a:r>
            <a:rPr lang="en-US" sz="1600" dirty="0"/>
            <a:t>IoT</a:t>
          </a:r>
        </a:p>
      </dgm:t>
    </dgm:pt>
    <dgm:pt modelId="{3BB54EDE-3796-40D4-B31D-A500F03D90CD}" type="parTrans" cxnId="{53E83213-4046-4CAA-9383-6EBCE6C919A6}">
      <dgm:prSet/>
      <dgm:spPr/>
      <dgm:t>
        <a:bodyPr/>
        <a:lstStyle/>
        <a:p>
          <a:endParaRPr lang="ru-RU"/>
        </a:p>
      </dgm:t>
    </dgm:pt>
    <dgm:pt modelId="{4C8AF0B1-BF2A-42F7-A5D7-354686567A2B}" type="sibTrans" cxnId="{53E83213-4046-4CAA-9383-6EBCE6C919A6}">
      <dgm:prSet/>
      <dgm:spPr/>
      <dgm:t>
        <a:bodyPr/>
        <a:lstStyle/>
        <a:p>
          <a:endParaRPr lang="ru-RU"/>
        </a:p>
      </dgm:t>
    </dgm:pt>
    <dgm:pt modelId="{8A458760-F132-4D50-A068-2F9BB0C00E53}">
      <dgm:prSet custT="1"/>
      <dgm:spPr/>
      <dgm:t>
        <a:bodyPr/>
        <a:lstStyle/>
        <a:p>
          <a:r>
            <a:rPr lang="ru-RU" sz="1600" dirty="0"/>
            <a:t>датчики</a:t>
          </a:r>
        </a:p>
      </dgm:t>
    </dgm:pt>
    <dgm:pt modelId="{D3D32603-F1C8-4516-8284-532E8CC53A0E}" type="parTrans" cxnId="{DF3D2C2A-AF80-42F6-9FBD-523F2AE05125}">
      <dgm:prSet/>
      <dgm:spPr/>
      <dgm:t>
        <a:bodyPr/>
        <a:lstStyle/>
        <a:p>
          <a:endParaRPr lang="ru-RU"/>
        </a:p>
      </dgm:t>
    </dgm:pt>
    <dgm:pt modelId="{972036D0-6DDF-407E-9114-8EB0E6B67BFA}" type="sibTrans" cxnId="{DF3D2C2A-AF80-42F6-9FBD-523F2AE05125}">
      <dgm:prSet/>
      <dgm:spPr/>
      <dgm:t>
        <a:bodyPr/>
        <a:lstStyle/>
        <a:p>
          <a:endParaRPr lang="ru-RU"/>
        </a:p>
      </dgm:t>
    </dgm:pt>
    <dgm:pt modelId="{E1101A93-1BCC-40E5-982A-51F86533B51C}" type="pres">
      <dgm:prSet presAssocID="{C443E3B2-5447-4DFF-9ADF-694384185C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C6ED70-6F4E-44E0-BDD8-1E96D95BCFC2}" type="pres">
      <dgm:prSet presAssocID="{9C3328B9-A6EF-4B5E-BA55-A2553295ACD0}" presName="composite" presStyleCnt="0"/>
      <dgm:spPr/>
    </dgm:pt>
    <dgm:pt modelId="{EEAE2E8D-19E7-4251-B3DF-CFB7DBDDA546}" type="pres">
      <dgm:prSet presAssocID="{9C3328B9-A6EF-4B5E-BA55-A2553295ACD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E47C9-62F6-4319-84B5-D20EE99C8E57}" type="pres">
      <dgm:prSet presAssocID="{9C3328B9-A6EF-4B5E-BA55-A2553295ACD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362FF-12FE-4707-8840-34C081B3026B}" type="pres">
      <dgm:prSet presAssocID="{855F8176-12B4-4877-B446-00FA053D50B3}" presName="space" presStyleCnt="0"/>
      <dgm:spPr/>
    </dgm:pt>
    <dgm:pt modelId="{1E3D71CA-26F3-405A-A54F-C26861990AA5}" type="pres">
      <dgm:prSet presAssocID="{24CAF5FE-4BFC-4354-9FFC-8AB89E753FDC}" presName="composite" presStyleCnt="0"/>
      <dgm:spPr/>
    </dgm:pt>
    <dgm:pt modelId="{CDE46B7F-78F7-4B71-8460-54BD84BAE0D5}" type="pres">
      <dgm:prSet presAssocID="{24CAF5FE-4BFC-4354-9FFC-8AB89E753FD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17336-E354-4862-B150-3E60E2A0F829}" type="pres">
      <dgm:prSet presAssocID="{24CAF5FE-4BFC-4354-9FFC-8AB89E753FD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BAC48-BBAF-448C-B376-7144D03E00E5}" type="pres">
      <dgm:prSet presAssocID="{D0685393-EBC8-4BDC-8879-5BBA8E004E2C}" presName="space" presStyleCnt="0"/>
      <dgm:spPr/>
    </dgm:pt>
    <dgm:pt modelId="{BF2E98A6-3ED1-48C7-95CE-D02A4A0A3D4C}" type="pres">
      <dgm:prSet presAssocID="{6BD41544-7361-4096-9B0F-61A2292AD547}" presName="composite" presStyleCnt="0"/>
      <dgm:spPr/>
    </dgm:pt>
    <dgm:pt modelId="{7C3B096F-4A5A-4133-BFAD-088465A764C5}" type="pres">
      <dgm:prSet presAssocID="{6BD41544-7361-4096-9B0F-61A2292AD5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3A5C7-B8CB-418F-8258-0FA5953D0548}" type="pres">
      <dgm:prSet presAssocID="{6BD41544-7361-4096-9B0F-61A2292AD5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3297FF-948F-4284-89F5-F0FDA3203FB4}" srcId="{24CAF5FE-4BFC-4354-9FFC-8AB89E753FDC}" destId="{7782D3E1-CDEF-4B54-AB18-D7614A30B88B}" srcOrd="0" destOrd="0" parTransId="{FAC3BD19-8CC5-4024-B771-83B7E9314070}" sibTransId="{7D691F93-4A9D-4C39-A4B4-937910DC6022}"/>
    <dgm:cxn modelId="{33ECE9BA-CCAE-4695-B0BA-2251F5A62068}" srcId="{C443E3B2-5447-4DFF-9ADF-694384185C02}" destId="{9C3328B9-A6EF-4B5E-BA55-A2553295ACD0}" srcOrd="0" destOrd="0" parTransId="{2493AA20-726D-4546-8E99-DA8BBC8AF64E}" sibTransId="{855F8176-12B4-4877-B446-00FA053D50B3}"/>
    <dgm:cxn modelId="{DEAEB165-89CB-4561-90E2-7D9FF16949BF}" type="presOf" srcId="{D9C99F37-299F-497F-A11F-D3DC2D650A46}" destId="{175E47C9-62F6-4319-84B5-D20EE99C8E57}" srcOrd="0" destOrd="2" presId="urn:microsoft.com/office/officeart/2005/8/layout/hList1"/>
    <dgm:cxn modelId="{4E6F531E-C92E-4537-A23E-9ADDF29792B9}" srcId="{9C3328B9-A6EF-4B5E-BA55-A2553295ACD0}" destId="{801693C7-4BDC-4F57-BBB8-222FE3BC6FB6}" srcOrd="0" destOrd="0" parTransId="{C3D8CEB5-E21F-48DE-8DD8-3799C2094E44}" sibTransId="{05AE2F3B-E070-47F4-B64B-C5EB076F2E5C}"/>
    <dgm:cxn modelId="{DF3D2C2A-AF80-42F6-9FBD-523F2AE05125}" srcId="{9C3328B9-A6EF-4B5E-BA55-A2553295ACD0}" destId="{8A458760-F132-4D50-A068-2F9BB0C00E53}" srcOrd="3" destOrd="0" parTransId="{D3D32603-F1C8-4516-8284-532E8CC53A0E}" sibTransId="{972036D0-6DDF-407E-9114-8EB0E6B67BFA}"/>
    <dgm:cxn modelId="{0146BCD2-7E41-43AF-960D-098CF40AB37C}" srcId="{6BD41544-7361-4096-9B0F-61A2292AD547}" destId="{DABDAD6B-AA62-4CAD-8687-1791ACCD9CBA}" srcOrd="1" destOrd="0" parTransId="{1CC84926-FD5F-461B-A62F-8CC56DDCCCFE}" sibTransId="{60E0841F-77C9-49DD-967B-E810B1BBDD18}"/>
    <dgm:cxn modelId="{85CB91A5-C371-4F4F-8F9A-F6EB205AD168}" type="presOf" srcId="{DABDAD6B-AA62-4CAD-8687-1791ACCD9CBA}" destId="{F4F3A5C7-B8CB-418F-8258-0FA5953D0548}" srcOrd="0" destOrd="1" presId="urn:microsoft.com/office/officeart/2005/8/layout/hList1"/>
    <dgm:cxn modelId="{A9AC9DFB-2269-4724-916D-25FD32A5F61B}" type="presOf" srcId="{266EC981-4542-41F4-8660-040AEEFF68AD}" destId="{175E47C9-62F6-4319-84B5-D20EE99C8E57}" srcOrd="0" destOrd="1" presId="urn:microsoft.com/office/officeart/2005/8/layout/hList1"/>
    <dgm:cxn modelId="{348D990D-475F-4BE0-9F7C-BABBE1038D9A}" srcId="{C443E3B2-5447-4DFF-9ADF-694384185C02}" destId="{24CAF5FE-4BFC-4354-9FFC-8AB89E753FDC}" srcOrd="1" destOrd="0" parTransId="{44A8CB3A-F9F3-4155-8994-E9C2FEB63D8A}" sibTransId="{D0685393-EBC8-4BDC-8879-5BBA8E004E2C}"/>
    <dgm:cxn modelId="{68164EC0-FE37-4BDE-98A4-1E1779AF38B3}" type="presOf" srcId="{8A458760-F132-4D50-A068-2F9BB0C00E53}" destId="{175E47C9-62F6-4319-84B5-D20EE99C8E57}" srcOrd="0" destOrd="3" presId="urn:microsoft.com/office/officeart/2005/8/layout/hList1"/>
    <dgm:cxn modelId="{EDDE46D6-908E-42D4-A1A4-602D77BB3741}" type="presOf" srcId="{7782D3E1-CDEF-4B54-AB18-D7614A30B88B}" destId="{DA917336-E354-4862-B150-3E60E2A0F829}" srcOrd="0" destOrd="0" presId="urn:microsoft.com/office/officeart/2005/8/layout/hList1"/>
    <dgm:cxn modelId="{758AF44D-5E1B-49E7-BCFC-65967BFAB7C4}" type="presOf" srcId="{C443E3B2-5447-4DFF-9ADF-694384185C02}" destId="{E1101A93-1BCC-40E5-982A-51F86533B51C}" srcOrd="0" destOrd="0" presId="urn:microsoft.com/office/officeart/2005/8/layout/hList1"/>
    <dgm:cxn modelId="{09DD82FB-2491-4A76-8E01-40C7C08CB2E4}" srcId="{9C3328B9-A6EF-4B5E-BA55-A2553295ACD0}" destId="{266EC981-4542-41F4-8660-040AEEFF68AD}" srcOrd="1" destOrd="0" parTransId="{27BDAAA5-4124-45B9-8CEF-EAE6F81E260B}" sibTransId="{7EEE46D2-1F1C-4BE0-9AB9-BD421793E725}"/>
    <dgm:cxn modelId="{C6087E43-2417-49CA-A718-5889E13F0F4F}" type="presOf" srcId="{9C3328B9-A6EF-4B5E-BA55-A2553295ACD0}" destId="{EEAE2E8D-19E7-4251-B3DF-CFB7DBDDA546}" srcOrd="0" destOrd="0" presId="urn:microsoft.com/office/officeart/2005/8/layout/hList1"/>
    <dgm:cxn modelId="{B6B1372F-F927-43C7-BB1F-8610493C56D6}" type="presOf" srcId="{24CAF5FE-4BFC-4354-9FFC-8AB89E753FDC}" destId="{CDE46B7F-78F7-4B71-8460-54BD84BAE0D5}" srcOrd="0" destOrd="0" presId="urn:microsoft.com/office/officeart/2005/8/layout/hList1"/>
    <dgm:cxn modelId="{DF45577D-49FC-4C86-A7E1-8876E1A53513}" type="presOf" srcId="{801693C7-4BDC-4F57-BBB8-222FE3BC6FB6}" destId="{175E47C9-62F6-4319-84B5-D20EE99C8E57}" srcOrd="0" destOrd="0" presId="urn:microsoft.com/office/officeart/2005/8/layout/hList1"/>
    <dgm:cxn modelId="{53E83213-4046-4CAA-9383-6EBCE6C919A6}" srcId="{9C3328B9-A6EF-4B5E-BA55-A2553295ACD0}" destId="{D9C99F37-299F-497F-A11F-D3DC2D650A46}" srcOrd="2" destOrd="0" parTransId="{3BB54EDE-3796-40D4-B31D-A500F03D90CD}" sibTransId="{4C8AF0B1-BF2A-42F7-A5D7-354686567A2B}"/>
    <dgm:cxn modelId="{F9BAFE8B-DBFD-44C1-AA29-37495E3FF977}" srcId="{6BD41544-7361-4096-9B0F-61A2292AD547}" destId="{DDE982E7-42FB-43CB-AA89-040391DD518C}" srcOrd="0" destOrd="0" parTransId="{C0DA7BE9-28C9-4281-B338-931BEAE81020}" sibTransId="{F29D5072-132B-4820-AD51-5616A8DE4DCC}"/>
    <dgm:cxn modelId="{2E49073E-FB1B-489C-A89D-E7233B11AD8A}" type="presOf" srcId="{DDE982E7-42FB-43CB-AA89-040391DD518C}" destId="{F4F3A5C7-B8CB-418F-8258-0FA5953D0548}" srcOrd="0" destOrd="0" presId="urn:microsoft.com/office/officeart/2005/8/layout/hList1"/>
    <dgm:cxn modelId="{742EF592-44E7-40CD-BCB4-FBEEEDDB86C4}" type="presOf" srcId="{6BD41544-7361-4096-9B0F-61A2292AD547}" destId="{7C3B096F-4A5A-4133-BFAD-088465A764C5}" srcOrd="0" destOrd="0" presId="urn:microsoft.com/office/officeart/2005/8/layout/hList1"/>
    <dgm:cxn modelId="{96BDC76E-C891-4401-BC18-C5C50A728239}" srcId="{C443E3B2-5447-4DFF-9ADF-694384185C02}" destId="{6BD41544-7361-4096-9B0F-61A2292AD547}" srcOrd="2" destOrd="0" parTransId="{2B7C68A4-3F51-4681-B140-73DE289F46B5}" sibTransId="{4395BB73-DF7D-44AD-A090-4684A33DCB30}"/>
    <dgm:cxn modelId="{A4A53A98-4995-4B66-A311-FF6F33FD4354}" type="presParOf" srcId="{E1101A93-1BCC-40E5-982A-51F86533B51C}" destId="{93C6ED70-6F4E-44E0-BDD8-1E96D95BCFC2}" srcOrd="0" destOrd="0" presId="urn:microsoft.com/office/officeart/2005/8/layout/hList1"/>
    <dgm:cxn modelId="{E85DCADC-1532-4017-BB4D-DB958A8E1AB3}" type="presParOf" srcId="{93C6ED70-6F4E-44E0-BDD8-1E96D95BCFC2}" destId="{EEAE2E8D-19E7-4251-B3DF-CFB7DBDDA546}" srcOrd="0" destOrd="0" presId="urn:microsoft.com/office/officeart/2005/8/layout/hList1"/>
    <dgm:cxn modelId="{DF7BE69A-0C9A-46CC-97F0-D3DD09A60FBE}" type="presParOf" srcId="{93C6ED70-6F4E-44E0-BDD8-1E96D95BCFC2}" destId="{175E47C9-62F6-4319-84B5-D20EE99C8E57}" srcOrd="1" destOrd="0" presId="urn:microsoft.com/office/officeart/2005/8/layout/hList1"/>
    <dgm:cxn modelId="{D9E9BF2D-3FFE-40C9-A188-EEA5F561ECC8}" type="presParOf" srcId="{E1101A93-1BCC-40E5-982A-51F86533B51C}" destId="{E96362FF-12FE-4707-8840-34C081B3026B}" srcOrd="1" destOrd="0" presId="urn:microsoft.com/office/officeart/2005/8/layout/hList1"/>
    <dgm:cxn modelId="{F2B57C53-B235-45ED-B8C0-FE46699F19E7}" type="presParOf" srcId="{E1101A93-1BCC-40E5-982A-51F86533B51C}" destId="{1E3D71CA-26F3-405A-A54F-C26861990AA5}" srcOrd="2" destOrd="0" presId="urn:microsoft.com/office/officeart/2005/8/layout/hList1"/>
    <dgm:cxn modelId="{11065736-CB95-467C-8006-568EA6E5F829}" type="presParOf" srcId="{1E3D71CA-26F3-405A-A54F-C26861990AA5}" destId="{CDE46B7F-78F7-4B71-8460-54BD84BAE0D5}" srcOrd="0" destOrd="0" presId="urn:microsoft.com/office/officeart/2005/8/layout/hList1"/>
    <dgm:cxn modelId="{FCB10C7F-90B0-4BBB-A729-F91B35FF9B6D}" type="presParOf" srcId="{1E3D71CA-26F3-405A-A54F-C26861990AA5}" destId="{DA917336-E354-4862-B150-3E60E2A0F829}" srcOrd="1" destOrd="0" presId="urn:microsoft.com/office/officeart/2005/8/layout/hList1"/>
    <dgm:cxn modelId="{EFFC1E14-3DD4-4396-9E2D-748177DC71B7}" type="presParOf" srcId="{E1101A93-1BCC-40E5-982A-51F86533B51C}" destId="{695BAC48-BBAF-448C-B376-7144D03E00E5}" srcOrd="3" destOrd="0" presId="urn:microsoft.com/office/officeart/2005/8/layout/hList1"/>
    <dgm:cxn modelId="{D330087C-A01F-490E-904E-0C6E4C35918A}" type="presParOf" srcId="{E1101A93-1BCC-40E5-982A-51F86533B51C}" destId="{BF2E98A6-3ED1-48C7-95CE-D02A4A0A3D4C}" srcOrd="4" destOrd="0" presId="urn:microsoft.com/office/officeart/2005/8/layout/hList1"/>
    <dgm:cxn modelId="{8CF72A91-F402-4189-B26B-F815BA1118BB}" type="presParOf" srcId="{BF2E98A6-3ED1-48C7-95CE-D02A4A0A3D4C}" destId="{7C3B096F-4A5A-4133-BFAD-088465A764C5}" srcOrd="0" destOrd="0" presId="urn:microsoft.com/office/officeart/2005/8/layout/hList1"/>
    <dgm:cxn modelId="{7592E11B-E2BD-41C7-970B-7DF52AA163BA}" type="presParOf" srcId="{BF2E98A6-3ED1-48C7-95CE-D02A4A0A3D4C}" destId="{F4F3A5C7-B8CB-418F-8258-0FA5953D054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FEDC6F-1B7E-4734-8021-CC15FC6C2BC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C5799A0-7CB9-4445-92E6-004F626B1CAD}">
      <dgm:prSet phldrT="[Tekst]" custT="1"/>
      <dgm:spPr/>
      <dgm:t>
        <a:bodyPr/>
        <a:lstStyle/>
        <a:p>
          <a:r>
            <a:rPr lang="ru-RU" sz="1800" b="1" dirty="0"/>
            <a:t>Источники административных данных </a:t>
          </a:r>
          <a:endParaRPr lang="pl-PL" sz="1800" b="1" dirty="0"/>
        </a:p>
      </dgm:t>
    </dgm:pt>
    <dgm:pt modelId="{9DA451DE-E945-4A34-96E6-3C393884164F}" type="parTrans" cxnId="{E6A8101A-9195-4B58-9D97-95BA0D342D12}">
      <dgm:prSet/>
      <dgm:spPr/>
      <dgm:t>
        <a:bodyPr/>
        <a:lstStyle/>
        <a:p>
          <a:endParaRPr lang="pl-PL"/>
        </a:p>
      </dgm:t>
    </dgm:pt>
    <dgm:pt modelId="{BF0C02E2-821A-42FE-8C00-C3D2E2BB5090}" type="sibTrans" cxnId="{E6A8101A-9195-4B58-9D97-95BA0D342D12}">
      <dgm:prSet/>
      <dgm:spPr/>
      <dgm:t>
        <a:bodyPr/>
        <a:lstStyle/>
        <a:p>
          <a:endParaRPr lang="pl-PL"/>
        </a:p>
      </dgm:t>
    </dgm:pt>
    <dgm:pt modelId="{EAFFFFB0-ED71-4088-9EE0-545705D13C35}">
      <dgm:prSet phldrT="[Teks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Министерство климата и окружающей среды</a:t>
          </a:r>
          <a:endParaRPr lang="pl-PL" sz="1600" dirty="0"/>
        </a:p>
      </dgm:t>
    </dgm:pt>
    <dgm:pt modelId="{850F6ACA-3B35-464F-8C43-CBF0266B98CA}" type="parTrans" cxnId="{4625ED6E-0750-43F4-A97F-E17F0D47E225}">
      <dgm:prSet/>
      <dgm:spPr/>
      <dgm:t>
        <a:bodyPr/>
        <a:lstStyle/>
        <a:p>
          <a:endParaRPr lang="pl-PL" dirty="0"/>
        </a:p>
      </dgm:t>
    </dgm:pt>
    <dgm:pt modelId="{A0624A25-CCF0-4048-911A-5797E249C5D9}" type="sibTrans" cxnId="{4625ED6E-0750-43F4-A97F-E17F0D47E225}">
      <dgm:prSet/>
      <dgm:spPr/>
      <dgm:t>
        <a:bodyPr/>
        <a:lstStyle/>
        <a:p>
          <a:endParaRPr lang="pl-PL"/>
        </a:p>
      </dgm:t>
    </dgm:pt>
    <dgm:pt modelId="{A4D510DE-58F8-4E24-B29D-957D100B94A9}">
      <dgm:prSet phldrT="[Teks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Главное управление национальных дорог и автомагистралей</a:t>
          </a:r>
          <a:endParaRPr lang="pl-PL" sz="1600" dirty="0"/>
        </a:p>
      </dgm:t>
    </dgm:pt>
    <dgm:pt modelId="{F8382E5B-DAE0-487F-A0AB-79125ECF59D2}" type="parTrans" cxnId="{25F1D9E4-BD21-48A8-A079-49EBB0DA5A6C}">
      <dgm:prSet/>
      <dgm:spPr/>
      <dgm:t>
        <a:bodyPr/>
        <a:lstStyle/>
        <a:p>
          <a:endParaRPr lang="pl-PL" dirty="0"/>
        </a:p>
      </dgm:t>
    </dgm:pt>
    <dgm:pt modelId="{92E6AFBF-3986-4BAA-8F28-6AA170D93E54}" type="sibTrans" cxnId="{25F1D9E4-BD21-48A8-A079-49EBB0DA5A6C}">
      <dgm:prSet/>
      <dgm:spPr/>
      <dgm:t>
        <a:bodyPr/>
        <a:lstStyle/>
        <a:p>
          <a:endParaRPr lang="pl-PL"/>
        </a:p>
      </dgm:t>
    </dgm:pt>
    <dgm:pt modelId="{C2AB46B9-935A-4F73-9E0B-E7701EA34827}">
      <dgm:prSet phldrT="[Teks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Штаб-квартира пограничной службы</a:t>
          </a:r>
          <a:endParaRPr lang="pl-PL" sz="1600" dirty="0"/>
        </a:p>
      </dgm:t>
    </dgm:pt>
    <dgm:pt modelId="{E2910CF9-384A-491F-BF75-17EF51096F70}" type="parTrans" cxnId="{960BE606-7198-4FC4-ADF1-1C117632E7AE}">
      <dgm:prSet/>
      <dgm:spPr/>
      <dgm:t>
        <a:bodyPr/>
        <a:lstStyle/>
        <a:p>
          <a:endParaRPr lang="pl-PL" dirty="0"/>
        </a:p>
      </dgm:t>
    </dgm:pt>
    <dgm:pt modelId="{17FDE042-01DE-4E7D-AC46-49EB762D4F21}" type="sibTrans" cxnId="{960BE606-7198-4FC4-ADF1-1C117632E7AE}">
      <dgm:prSet/>
      <dgm:spPr/>
      <dgm:t>
        <a:bodyPr/>
        <a:lstStyle/>
        <a:p>
          <a:endParaRPr lang="pl-PL"/>
        </a:p>
      </dgm:t>
    </dgm:pt>
    <dgm:pt modelId="{7789A7ED-F3C0-4F47-8120-0734D93FA976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Министерство финансов</a:t>
          </a:r>
          <a:endParaRPr lang="pl-PL" sz="1600" dirty="0"/>
        </a:p>
      </dgm:t>
    </dgm:pt>
    <dgm:pt modelId="{BDD0B689-7FBD-4B30-BC2F-F0319864015D}" type="parTrans" cxnId="{0B5202FA-4FCB-4E9F-B970-63D349B27A23}">
      <dgm:prSet/>
      <dgm:spPr/>
      <dgm:t>
        <a:bodyPr/>
        <a:lstStyle/>
        <a:p>
          <a:endParaRPr lang="pl-PL" dirty="0"/>
        </a:p>
      </dgm:t>
    </dgm:pt>
    <dgm:pt modelId="{F9C58A4E-6E8A-44C4-B002-807A9C81D344}" type="sibTrans" cxnId="{0B5202FA-4FCB-4E9F-B970-63D349B27A23}">
      <dgm:prSet/>
      <dgm:spPr/>
      <dgm:t>
        <a:bodyPr/>
        <a:lstStyle/>
        <a:p>
          <a:endParaRPr lang="pl-PL"/>
        </a:p>
      </dgm:t>
    </dgm:pt>
    <dgm:pt modelId="{54BB4CAB-161C-419A-97BD-D74E90EBADE7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Министерство семьи, труда и социальной политики</a:t>
          </a:r>
          <a:endParaRPr lang="pl-PL" sz="1600" dirty="0"/>
        </a:p>
      </dgm:t>
    </dgm:pt>
    <dgm:pt modelId="{DCAAEA58-92A2-4A72-99CD-173BA054B023}" type="parTrans" cxnId="{2838CD7F-86E6-485A-BBE2-F8954301720C}">
      <dgm:prSet/>
      <dgm:spPr/>
      <dgm:t>
        <a:bodyPr/>
        <a:lstStyle/>
        <a:p>
          <a:endParaRPr lang="pl-PL" dirty="0"/>
        </a:p>
      </dgm:t>
    </dgm:pt>
    <dgm:pt modelId="{57446D5A-0958-42F2-963B-8B7EC0FABEB5}" type="sibTrans" cxnId="{2838CD7F-86E6-485A-BBE2-F8954301720C}">
      <dgm:prSet/>
      <dgm:spPr/>
      <dgm:t>
        <a:bodyPr/>
        <a:lstStyle/>
        <a:p>
          <a:endParaRPr lang="pl-PL"/>
        </a:p>
      </dgm:t>
    </dgm:pt>
    <dgm:pt modelId="{15A0E4B6-B217-4119-BF43-4C5FA88B6D93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Национальный банк Польши</a:t>
          </a:r>
          <a:endParaRPr lang="pl-PL" sz="1600" dirty="0"/>
        </a:p>
      </dgm:t>
    </dgm:pt>
    <dgm:pt modelId="{F9BED082-FD1F-4108-8D65-65C266AD931A}" type="parTrans" cxnId="{88623D11-32F4-4A21-B34F-57EF35C40A86}">
      <dgm:prSet/>
      <dgm:spPr/>
      <dgm:t>
        <a:bodyPr/>
        <a:lstStyle/>
        <a:p>
          <a:endParaRPr lang="pl-PL" dirty="0"/>
        </a:p>
      </dgm:t>
    </dgm:pt>
    <dgm:pt modelId="{47B2CD26-246D-497A-8D9A-A0A8F20A4813}" type="sibTrans" cxnId="{88623D11-32F4-4A21-B34F-57EF35C40A86}">
      <dgm:prSet/>
      <dgm:spPr/>
      <dgm:t>
        <a:bodyPr/>
        <a:lstStyle/>
        <a:p>
          <a:endParaRPr lang="pl-PL"/>
        </a:p>
      </dgm:t>
    </dgm:pt>
    <dgm:pt modelId="{7434AA0E-D73D-437E-9E4E-A41B1B5D599A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Управление гражданской авиации</a:t>
          </a:r>
          <a:endParaRPr lang="pl-PL" sz="1600" dirty="0"/>
        </a:p>
      </dgm:t>
    </dgm:pt>
    <dgm:pt modelId="{84EBCBBC-3E39-4ADA-9E54-C287B39BE8EF}" type="parTrans" cxnId="{91F3CF87-E5CB-4A5F-9565-4D387746863D}">
      <dgm:prSet/>
      <dgm:spPr/>
      <dgm:t>
        <a:bodyPr/>
        <a:lstStyle/>
        <a:p>
          <a:endParaRPr lang="pl-PL" dirty="0"/>
        </a:p>
      </dgm:t>
    </dgm:pt>
    <dgm:pt modelId="{0842492F-9C0F-4F03-A57B-0B02DE1269FF}" type="sibTrans" cxnId="{91F3CF87-E5CB-4A5F-9565-4D387746863D}">
      <dgm:prSet/>
      <dgm:spPr/>
      <dgm:t>
        <a:bodyPr/>
        <a:lstStyle/>
        <a:p>
          <a:endParaRPr lang="pl-PL"/>
        </a:p>
      </dgm:t>
    </dgm:pt>
    <dgm:pt modelId="{B9348EDD-D6A3-4A04-AEF0-DAB306D9C3C2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Институт социального страхования</a:t>
          </a:r>
          <a:endParaRPr lang="pl-PL" sz="1600" dirty="0"/>
        </a:p>
      </dgm:t>
    </dgm:pt>
    <dgm:pt modelId="{78CFB802-CC0C-4FAE-B125-5054ECCA8E2F}" type="parTrans" cxnId="{A25B796A-60EB-4FF3-A45C-A8A3637A1ED1}">
      <dgm:prSet/>
      <dgm:spPr/>
      <dgm:t>
        <a:bodyPr/>
        <a:lstStyle/>
        <a:p>
          <a:endParaRPr lang="pl-PL" dirty="0"/>
        </a:p>
      </dgm:t>
    </dgm:pt>
    <dgm:pt modelId="{91AA9FAD-4E8D-4211-BA5A-39733DBDA8A6}" type="sibTrans" cxnId="{A25B796A-60EB-4FF3-A45C-A8A3637A1ED1}">
      <dgm:prSet/>
      <dgm:spPr/>
      <dgm:t>
        <a:bodyPr/>
        <a:lstStyle/>
        <a:p>
          <a:endParaRPr lang="pl-PL"/>
        </a:p>
      </dgm:t>
    </dgm:pt>
    <dgm:pt modelId="{BAA9A8D8-F05D-4165-85C1-A9F0CF216F85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Фонд социального страхования сельского хозяйства</a:t>
          </a:r>
          <a:endParaRPr lang="pl-PL" sz="1600" dirty="0"/>
        </a:p>
      </dgm:t>
    </dgm:pt>
    <dgm:pt modelId="{2815B48B-C364-4821-9DC0-030807FDE2BF}" type="parTrans" cxnId="{9CFFA7D1-8CFD-4BF0-B459-5728369094CD}">
      <dgm:prSet/>
      <dgm:spPr/>
      <dgm:t>
        <a:bodyPr/>
        <a:lstStyle/>
        <a:p>
          <a:endParaRPr lang="pl-PL" dirty="0"/>
        </a:p>
      </dgm:t>
    </dgm:pt>
    <dgm:pt modelId="{D9686EBD-AA3F-469B-B54C-C923CCED2718}" type="sibTrans" cxnId="{9CFFA7D1-8CFD-4BF0-B459-5728369094CD}">
      <dgm:prSet/>
      <dgm:spPr/>
      <dgm:t>
        <a:bodyPr/>
        <a:lstStyle/>
        <a:p>
          <a:endParaRPr lang="pl-PL"/>
        </a:p>
      </dgm:t>
    </dgm:pt>
    <dgm:pt modelId="{8CAAC5BA-4A4F-4BB5-9A01-D98FDF04C614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/>
            <a:t>Офисы маршалов</a:t>
          </a:r>
          <a:endParaRPr lang="pl-PL" sz="1600" dirty="0"/>
        </a:p>
      </dgm:t>
    </dgm:pt>
    <dgm:pt modelId="{3456D909-06E5-427C-B5D8-274B4C42E3D9}" type="parTrans" cxnId="{84C0EA19-6AC9-4A99-8A70-64A2CF256472}">
      <dgm:prSet/>
      <dgm:spPr/>
      <dgm:t>
        <a:bodyPr/>
        <a:lstStyle/>
        <a:p>
          <a:endParaRPr lang="pl-PL" dirty="0"/>
        </a:p>
      </dgm:t>
    </dgm:pt>
    <dgm:pt modelId="{3895E9A2-ABB7-4760-8ADA-A3319653E96B}" type="sibTrans" cxnId="{84C0EA19-6AC9-4A99-8A70-64A2CF256472}">
      <dgm:prSet/>
      <dgm:spPr/>
      <dgm:t>
        <a:bodyPr/>
        <a:lstStyle/>
        <a:p>
          <a:endParaRPr lang="pl-PL"/>
        </a:p>
      </dgm:t>
    </dgm:pt>
    <dgm:pt modelId="{BDB2F66D-F4CF-4AB5-A503-4ECFAFD49F1F}" type="pres">
      <dgm:prSet presAssocID="{18FEDC6F-1B7E-4734-8021-CC15FC6C2BC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9C7972-959C-442A-B46B-781D3940BBDE}" type="pres">
      <dgm:prSet presAssocID="{8C5799A0-7CB9-4445-92E6-004F626B1CAD}" presName="root1" presStyleCnt="0"/>
      <dgm:spPr/>
    </dgm:pt>
    <dgm:pt modelId="{1FEAF15B-9577-43DD-B179-E6EC25F29431}" type="pres">
      <dgm:prSet presAssocID="{8C5799A0-7CB9-4445-92E6-004F626B1CAD}" presName="LevelOneTextNode" presStyleLbl="node0" presStyleIdx="0" presStyleCnt="1" custScaleX="189189" custScaleY="1632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03162-E8D3-44CF-980C-A2F664BCE21E}" type="pres">
      <dgm:prSet presAssocID="{8C5799A0-7CB9-4445-92E6-004F626B1CAD}" presName="level2hierChild" presStyleCnt="0"/>
      <dgm:spPr/>
    </dgm:pt>
    <dgm:pt modelId="{6F50AF58-5FA7-4340-938F-560E5CDB9CFF}" type="pres">
      <dgm:prSet presAssocID="{850F6ACA-3B35-464F-8C43-CBF0266B98CA}" presName="conn2-1" presStyleLbl="parChTrans1D2" presStyleIdx="0" presStyleCnt="10"/>
      <dgm:spPr/>
      <dgm:t>
        <a:bodyPr/>
        <a:lstStyle/>
        <a:p>
          <a:endParaRPr lang="ru-RU"/>
        </a:p>
      </dgm:t>
    </dgm:pt>
    <dgm:pt modelId="{33275DDC-FA21-406A-99AE-B8045A2510F8}" type="pres">
      <dgm:prSet presAssocID="{850F6ACA-3B35-464F-8C43-CBF0266B98CA}" presName="connTx" presStyleLbl="parChTrans1D2" presStyleIdx="0" presStyleCnt="10"/>
      <dgm:spPr/>
      <dgm:t>
        <a:bodyPr/>
        <a:lstStyle/>
        <a:p>
          <a:endParaRPr lang="ru-RU"/>
        </a:p>
      </dgm:t>
    </dgm:pt>
    <dgm:pt modelId="{E8D1A888-ADD0-4DE0-BB4C-319406ED1BB3}" type="pres">
      <dgm:prSet presAssocID="{EAFFFFB0-ED71-4088-9EE0-545705D13C35}" presName="root2" presStyleCnt="0"/>
      <dgm:spPr/>
    </dgm:pt>
    <dgm:pt modelId="{DEFD1C02-13CC-4489-A701-F559D545D4F5}" type="pres">
      <dgm:prSet presAssocID="{EAFFFFB0-ED71-4088-9EE0-545705D13C35}" presName="LevelTwoTextNode" presStyleLbl="node2" presStyleIdx="0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941B60-1431-41BF-8165-3C32D27E889D}" type="pres">
      <dgm:prSet presAssocID="{EAFFFFB0-ED71-4088-9EE0-545705D13C35}" presName="level3hierChild" presStyleCnt="0"/>
      <dgm:spPr/>
    </dgm:pt>
    <dgm:pt modelId="{F0E80C8C-D6F3-40F7-A422-778F8450D85B}" type="pres">
      <dgm:prSet presAssocID="{DCAAEA58-92A2-4A72-99CD-173BA054B023}" presName="conn2-1" presStyleLbl="parChTrans1D2" presStyleIdx="1" presStyleCnt="10"/>
      <dgm:spPr/>
      <dgm:t>
        <a:bodyPr/>
        <a:lstStyle/>
        <a:p>
          <a:endParaRPr lang="ru-RU"/>
        </a:p>
      </dgm:t>
    </dgm:pt>
    <dgm:pt modelId="{928EFBB5-7FDB-4FE4-9638-A9A3CA624E9C}" type="pres">
      <dgm:prSet presAssocID="{DCAAEA58-92A2-4A72-99CD-173BA054B023}" presName="connTx" presStyleLbl="parChTrans1D2" presStyleIdx="1" presStyleCnt="10"/>
      <dgm:spPr/>
      <dgm:t>
        <a:bodyPr/>
        <a:lstStyle/>
        <a:p>
          <a:endParaRPr lang="ru-RU"/>
        </a:p>
      </dgm:t>
    </dgm:pt>
    <dgm:pt modelId="{F9FEACB9-2BDC-41D0-AAA2-55FECB13CE77}" type="pres">
      <dgm:prSet presAssocID="{54BB4CAB-161C-419A-97BD-D74E90EBADE7}" presName="root2" presStyleCnt="0"/>
      <dgm:spPr/>
    </dgm:pt>
    <dgm:pt modelId="{0489BA42-FB18-4AAC-A608-EC65BE3A3E88}" type="pres">
      <dgm:prSet presAssocID="{54BB4CAB-161C-419A-97BD-D74E90EBADE7}" presName="LevelTwoTextNode" presStyleLbl="node2" presStyleIdx="1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A7539D-231E-4059-AD3C-D53ED0B41106}" type="pres">
      <dgm:prSet presAssocID="{54BB4CAB-161C-419A-97BD-D74E90EBADE7}" presName="level3hierChild" presStyleCnt="0"/>
      <dgm:spPr/>
    </dgm:pt>
    <dgm:pt modelId="{0DACF8E1-89D1-45A5-BA13-34936E13C075}" type="pres">
      <dgm:prSet presAssocID="{BDD0B689-7FBD-4B30-BC2F-F0319864015D}" presName="conn2-1" presStyleLbl="parChTrans1D2" presStyleIdx="2" presStyleCnt="10"/>
      <dgm:spPr/>
      <dgm:t>
        <a:bodyPr/>
        <a:lstStyle/>
        <a:p>
          <a:endParaRPr lang="ru-RU"/>
        </a:p>
      </dgm:t>
    </dgm:pt>
    <dgm:pt modelId="{D578386C-9C94-48E4-9FB2-915F94B02398}" type="pres">
      <dgm:prSet presAssocID="{BDD0B689-7FBD-4B30-BC2F-F0319864015D}" presName="connTx" presStyleLbl="parChTrans1D2" presStyleIdx="2" presStyleCnt="10"/>
      <dgm:spPr/>
      <dgm:t>
        <a:bodyPr/>
        <a:lstStyle/>
        <a:p>
          <a:endParaRPr lang="ru-RU"/>
        </a:p>
      </dgm:t>
    </dgm:pt>
    <dgm:pt modelId="{153E4E78-FB3A-4AEE-8065-7A3D73A997ED}" type="pres">
      <dgm:prSet presAssocID="{7789A7ED-F3C0-4F47-8120-0734D93FA976}" presName="root2" presStyleCnt="0"/>
      <dgm:spPr/>
    </dgm:pt>
    <dgm:pt modelId="{743BF4EE-5BE5-46F4-8C9C-5A50863FA3C2}" type="pres">
      <dgm:prSet presAssocID="{7789A7ED-F3C0-4F47-8120-0734D93FA976}" presName="LevelTwoTextNode" presStyleLbl="node2" presStyleIdx="2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F66067-A7BC-43E7-8300-272B2DFF2A9A}" type="pres">
      <dgm:prSet presAssocID="{7789A7ED-F3C0-4F47-8120-0734D93FA976}" presName="level3hierChild" presStyleCnt="0"/>
      <dgm:spPr/>
    </dgm:pt>
    <dgm:pt modelId="{3EA6FD0E-7320-46FC-8196-023D35F99E57}" type="pres">
      <dgm:prSet presAssocID="{F9BED082-FD1F-4108-8D65-65C266AD931A}" presName="conn2-1" presStyleLbl="parChTrans1D2" presStyleIdx="3" presStyleCnt="10"/>
      <dgm:spPr/>
      <dgm:t>
        <a:bodyPr/>
        <a:lstStyle/>
        <a:p>
          <a:endParaRPr lang="ru-RU"/>
        </a:p>
      </dgm:t>
    </dgm:pt>
    <dgm:pt modelId="{0A9DD34C-D014-4BA5-9A42-4E48DD7873B1}" type="pres">
      <dgm:prSet presAssocID="{F9BED082-FD1F-4108-8D65-65C266AD931A}" presName="connTx" presStyleLbl="parChTrans1D2" presStyleIdx="3" presStyleCnt="10"/>
      <dgm:spPr/>
      <dgm:t>
        <a:bodyPr/>
        <a:lstStyle/>
        <a:p>
          <a:endParaRPr lang="ru-RU"/>
        </a:p>
      </dgm:t>
    </dgm:pt>
    <dgm:pt modelId="{8AC903E8-5191-4D7C-BAC3-7F6209206E5E}" type="pres">
      <dgm:prSet presAssocID="{15A0E4B6-B217-4119-BF43-4C5FA88B6D93}" presName="root2" presStyleCnt="0"/>
      <dgm:spPr/>
    </dgm:pt>
    <dgm:pt modelId="{C2C6BA2E-BFD4-448D-8F3E-05D5267F3DBF}" type="pres">
      <dgm:prSet presAssocID="{15A0E4B6-B217-4119-BF43-4C5FA88B6D93}" presName="LevelTwoTextNode" presStyleLbl="node2" presStyleIdx="3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E87142-E013-4122-9049-57F9D46A261D}" type="pres">
      <dgm:prSet presAssocID="{15A0E4B6-B217-4119-BF43-4C5FA88B6D93}" presName="level3hierChild" presStyleCnt="0"/>
      <dgm:spPr/>
    </dgm:pt>
    <dgm:pt modelId="{BADDB7F7-E9CC-41E4-B087-FC0ED1336461}" type="pres">
      <dgm:prSet presAssocID="{84EBCBBC-3E39-4ADA-9E54-C287B39BE8EF}" presName="conn2-1" presStyleLbl="parChTrans1D2" presStyleIdx="4" presStyleCnt="10"/>
      <dgm:spPr/>
      <dgm:t>
        <a:bodyPr/>
        <a:lstStyle/>
        <a:p>
          <a:endParaRPr lang="ru-RU"/>
        </a:p>
      </dgm:t>
    </dgm:pt>
    <dgm:pt modelId="{2E8539FC-DF72-4C8E-9314-C23D262A5601}" type="pres">
      <dgm:prSet presAssocID="{84EBCBBC-3E39-4ADA-9E54-C287B39BE8EF}" presName="connTx" presStyleLbl="parChTrans1D2" presStyleIdx="4" presStyleCnt="10"/>
      <dgm:spPr/>
      <dgm:t>
        <a:bodyPr/>
        <a:lstStyle/>
        <a:p>
          <a:endParaRPr lang="ru-RU"/>
        </a:p>
      </dgm:t>
    </dgm:pt>
    <dgm:pt modelId="{735FC4DF-B6F8-4E3E-B53B-91384FFB604F}" type="pres">
      <dgm:prSet presAssocID="{7434AA0E-D73D-437E-9E4E-A41B1B5D599A}" presName="root2" presStyleCnt="0"/>
      <dgm:spPr/>
    </dgm:pt>
    <dgm:pt modelId="{F78024B0-1531-4352-9935-F56869A208AA}" type="pres">
      <dgm:prSet presAssocID="{7434AA0E-D73D-437E-9E4E-A41B1B5D599A}" presName="LevelTwoTextNode" presStyleLbl="node2" presStyleIdx="4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A5F8DA-E296-4DFC-8BE3-67F08A73974A}" type="pres">
      <dgm:prSet presAssocID="{7434AA0E-D73D-437E-9E4E-A41B1B5D599A}" presName="level3hierChild" presStyleCnt="0"/>
      <dgm:spPr/>
    </dgm:pt>
    <dgm:pt modelId="{F127B692-162E-490A-8AD5-2405506A09E2}" type="pres">
      <dgm:prSet presAssocID="{78CFB802-CC0C-4FAE-B125-5054ECCA8E2F}" presName="conn2-1" presStyleLbl="parChTrans1D2" presStyleIdx="5" presStyleCnt="10"/>
      <dgm:spPr/>
      <dgm:t>
        <a:bodyPr/>
        <a:lstStyle/>
        <a:p>
          <a:endParaRPr lang="ru-RU"/>
        </a:p>
      </dgm:t>
    </dgm:pt>
    <dgm:pt modelId="{4DAA83CF-3886-496C-84DB-F431FD5858D0}" type="pres">
      <dgm:prSet presAssocID="{78CFB802-CC0C-4FAE-B125-5054ECCA8E2F}" presName="connTx" presStyleLbl="parChTrans1D2" presStyleIdx="5" presStyleCnt="10"/>
      <dgm:spPr/>
      <dgm:t>
        <a:bodyPr/>
        <a:lstStyle/>
        <a:p>
          <a:endParaRPr lang="ru-RU"/>
        </a:p>
      </dgm:t>
    </dgm:pt>
    <dgm:pt modelId="{AB95670C-B132-4154-BEB4-43A00178A0AB}" type="pres">
      <dgm:prSet presAssocID="{B9348EDD-D6A3-4A04-AEF0-DAB306D9C3C2}" presName="root2" presStyleCnt="0"/>
      <dgm:spPr/>
    </dgm:pt>
    <dgm:pt modelId="{879538FC-CA50-45C3-B2D1-903971643393}" type="pres">
      <dgm:prSet presAssocID="{B9348EDD-D6A3-4A04-AEF0-DAB306D9C3C2}" presName="LevelTwoTextNode" presStyleLbl="node2" presStyleIdx="5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D2D153-F018-4FD4-B0F3-2F71162BC3E9}" type="pres">
      <dgm:prSet presAssocID="{B9348EDD-D6A3-4A04-AEF0-DAB306D9C3C2}" presName="level3hierChild" presStyleCnt="0"/>
      <dgm:spPr/>
    </dgm:pt>
    <dgm:pt modelId="{9AF00783-412A-4A05-A540-DA7CA8DFD8A0}" type="pres">
      <dgm:prSet presAssocID="{F8382E5B-DAE0-487F-A0AB-79125ECF59D2}" presName="conn2-1" presStyleLbl="parChTrans1D2" presStyleIdx="6" presStyleCnt="10"/>
      <dgm:spPr/>
      <dgm:t>
        <a:bodyPr/>
        <a:lstStyle/>
        <a:p>
          <a:endParaRPr lang="ru-RU"/>
        </a:p>
      </dgm:t>
    </dgm:pt>
    <dgm:pt modelId="{89DC782E-5DDB-4F64-AA65-7D4ACAB9410E}" type="pres">
      <dgm:prSet presAssocID="{F8382E5B-DAE0-487F-A0AB-79125ECF59D2}" presName="connTx" presStyleLbl="parChTrans1D2" presStyleIdx="6" presStyleCnt="10"/>
      <dgm:spPr/>
      <dgm:t>
        <a:bodyPr/>
        <a:lstStyle/>
        <a:p>
          <a:endParaRPr lang="ru-RU"/>
        </a:p>
      </dgm:t>
    </dgm:pt>
    <dgm:pt modelId="{DA85FEAA-1FE0-4135-A38F-7CD9C77B6106}" type="pres">
      <dgm:prSet presAssocID="{A4D510DE-58F8-4E24-B29D-957D100B94A9}" presName="root2" presStyleCnt="0"/>
      <dgm:spPr/>
    </dgm:pt>
    <dgm:pt modelId="{B7B08740-75A9-4D5A-ACC9-9F521803F8F6}" type="pres">
      <dgm:prSet presAssocID="{A4D510DE-58F8-4E24-B29D-957D100B94A9}" presName="LevelTwoTextNode" presStyleLbl="node2" presStyleIdx="6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1797ED-353A-464A-AC6D-24F01D90B521}" type="pres">
      <dgm:prSet presAssocID="{A4D510DE-58F8-4E24-B29D-957D100B94A9}" presName="level3hierChild" presStyleCnt="0"/>
      <dgm:spPr/>
    </dgm:pt>
    <dgm:pt modelId="{7CFDB23C-525A-436B-8D60-9A625FD03315}" type="pres">
      <dgm:prSet presAssocID="{2815B48B-C364-4821-9DC0-030807FDE2BF}" presName="conn2-1" presStyleLbl="parChTrans1D2" presStyleIdx="7" presStyleCnt="10"/>
      <dgm:spPr/>
      <dgm:t>
        <a:bodyPr/>
        <a:lstStyle/>
        <a:p>
          <a:endParaRPr lang="ru-RU"/>
        </a:p>
      </dgm:t>
    </dgm:pt>
    <dgm:pt modelId="{5F5DF8F0-2A47-4257-8799-7ADF98930BDA}" type="pres">
      <dgm:prSet presAssocID="{2815B48B-C364-4821-9DC0-030807FDE2BF}" presName="connTx" presStyleLbl="parChTrans1D2" presStyleIdx="7" presStyleCnt="10"/>
      <dgm:spPr/>
      <dgm:t>
        <a:bodyPr/>
        <a:lstStyle/>
        <a:p>
          <a:endParaRPr lang="ru-RU"/>
        </a:p>
      </dgm:t>
    </dgm:pt>
    <dgm:pt modelId="{08DB8011-32A7-477D-82D4-A0C02C294459}" type="pres">
      <dgm:prSet presAssocID="{BAA9A8D8-F05D-4165-85C1-A9F0CF216F85}" presName="root2" presStyleCnt="0"/>
      <dgm:spPr/>
    </dgm:pt>
    <dgm:pt modelId="{34E40A13-1D72-43F0-86CB-4FD9284E893B}" type="pres">
      <dgm:prSet presAssocID="{BAA9A8D8-F05D-4165-85C1-A9F0CF216F85}" presName="LevelTwoTextNode" presStyleLbl="node2" presStyleIdx="7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8C1C5F-1AF5-4DB4-B0EE-D5E34CCB9EEC}" type="pres">
      <dgm:prSet presAssocID="{BAA9A8D8-F05D-4165-85C1-A9F0CF216F85}" presName="level3hierChild" presStyleCnt="0"/>
      <dgm:spPr/>
    </dgm:pt>
    <dgm:pt modelId="{9421E80C-C8BA-4F80-A329-AD7837FECEC3}" type="pres">
      <dgm:prSet presAssocID="{E2910CF9-384A-491F-BF75-17EF51096F70}" presName="conn2-1" presStyleLbl="parChTrans1D2" presStyleIdx="8" presStyleCnt="10"/>
      <dgm:spPr/>
      <dgm:t>
        <a:bodyPr/>
        <a:lstStyle/>
        <a:p>
          <a:endParaRPr lang="ru-RU"/>
        </a:p>
      </dgm:t>
    </dgm:pt>
    <dgm:pt modelId="{B6BF34C6-C71F-4811-B066-75C60AFA59B7}" type="pres">
      <dgm:prSet presAssocID="{E2910CF9-384A-491F-BF75-17EF51096F70}" presName="connTx" presStyleLbl="parChTrans1D2" presStyleIdx="8" presStyleCnt="10"/>
      <dgm:spPr/>
      <dgm:t>
        <a:bodyPr/>
        <a:lstStyle/>
        <a:p>
          <a:endParaRPr lang="ru-RU"/>
        </a:p>
      </dgm:t>
    </dgm:pt>
    <dgm:pt modelId="{CA2512F1-3F8A-474C-BA57-3A6B1BCB0116}" type="pres">
      <dgm:prSet presAssocID="{C2AB46B9-935A-4F73-9E0B-E7701EA34827}" presName="root2" presStyleCnt="0"/>
      <dgm:spPr/>
    </dgm:pt>
    <dgm:pt modelId="{2795300D-255E-4EA1-8CF7-62C513E1999D}" type="pres">
      <dgm:prSet presAssocID="{C2AB46B9-935A-4F73-9E0B-E7701EA34827}" presName="LevelTwoTextNode" presStyleLbl="node2" presStyleIdx="8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E461C-803B-4421-B2E0-E91B4D799C83}" type="pres">
      <dgm:prSet presAssocID="{C2AB46B9-935A-4F73-9E0B-E7701EA34827}" presName="level3hierChild" presStyleCnt="0"/>
      <dgm:spPr/>
    </dgm:pt>
    <dgm:pt modelId="{AB4317CC-7534-4F5C-AF24-B57BAE69130E}" type="pres">
      <dgm:prSet presAssocID="{3456D909-06E5-427C-B5D8-274B4C42E3D9}" presName="conn2-1" presStyleLbl="parChTrans1D2" presStyleIdx="9" presStyleCnt="10"/>
      <dgm:spPr/>
      <dgm:t>
        <a:bodyPr/>
        <a:lstStyle/>
        <a:p>
          <a:endParaRPr lang="ru-RU"/>
        </a:p>
      </dgm:t>
    </dgm:pt>
    <dgm:pt modelId="{354C5C80-1A4C-4E05-9CBD-DEAC53493FA0}" type="pres">
      <dgm:prSet presAssocID="{3456D909-06E5-427C-B5D8-274B4C42E3D9}" presName="connTx" presStyleLbl="parChTrans1D2" presStyleIdx="9" presStyleCnt="10"/>
      <dgm:spPr/>
      <dgm:t>
        <a:bodyPr/>
        <a:lstStyle/>
        <a:p>
          <a:endParaRPr lang="ru-RU"/>
        </a:p>
      </dgm:t>
    </dgm:pt>
    <dgm:pt modelId="{051DA664-E89F-40A8-966C-FC444E35AB94}" type="pres">
      <dgm:prSet presAssocID="{8CAAC5BA-4A4F-4BB5-9A01-D98FDF04C614}" presName="root2" presStyleCnt="0"/>
      <dgm:spPr/>
    </dgm:pt>
    <dgm:pt modelId="{91EAC9C5-4637-4EE5-8B1D-5C059F5C1A96}" type="pres">
      <dgm:prSet presAssocID="{8CAAC5BA-4A4F-4BB5-9A01-D98FDF04C614}" presName="LevelTwoTextNode" presStyleLbl="node2" presStyleIdx="9" presStyleCnt="10" custScaleX="360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394A28-F3D4-49EA-A566-EB1D60EAD969}" type="pres">
      <dgm:prSet presAssocID="{8CAAC5BA-4A4F-4BB5-9A01-D98FDF04C614}" presName="level3hierChild" presStyleCnt="0"/>
      <dgm:spPr/>
    </dgm:pt>
  </dgm:ptLst>
  <dgm:cxnLst>
    <dgm:cxn modelId="{5CA79D29-28CD-4489-A455-3E1C18305DFA}" type="presOf" srcId="{BAA9A8D8-F05D-4165-85C1-A9F0CF216F85}" destId="{34E40A13-1D72-43F0-86CB-4FD9284E893B}" srcOrd="0" destOrd="0" presId="urn:microsoft.com/office/officeart/2008/layout/HorizontalMultiLevelHierarchy"/>
    <dgm:cxn modelId="{5F320B8F-0AFF-4523-A141-ED02742B90B5}" type="presOf" srcId="{A4D510DE-58F8-4E24-B29D-957D100B94A9}" destId="{B7B08740-75A9-4D5A-ACC9-9F521803F8F6}" srcOrd="0" destOrd="0" presId="urn:microsoft.com/office/officeart/2008/layout/HorizontalMultiLevelHierarchy"/>
    <dgm:cxn modelId="{9972489F-F565-4D6B-AEAB-ED1D059241A2}" type="presOf" srcId="{F8382E5B-DAE0-487F-A0AB-79125ECF59D2}" destId="{89DC782E-5DDB-4F64-AA65-7D4ACAB9410E}" srcOrd="1" destOrd="0" presId="urn:microsoft.com/office/officeart/2008/layout/HorizontalMultiLevelHierarchy"/>
    <dgm:cxn modelId="{A657FBD7-E50B-4D43-B346-1CE10684A869}" type="presOf" srcId="{C2AB46B9-935A-4F73-9E0B-E7701EA34827}" destId="{2795300D-255E-4EA1-8CF7-62C513E1999D}" srcOrd="0" destOrd="0" presId="urn:microsoft.com/office/officeart/2008/layout/HorizontalMultiLevelHierarchy"/>
    <dgm:cxn modelId="{E23568AA-267E-4F72-9B96-869B83542EA6}" type="presOf" srcId="{18FEDC6F-1B7E-4734-8021-CC15FC6C2BC3}" destId="{BDB2F66D-F4CF-4AB5-A503-4ECFAFD49F1F}" srcOrd="0" destOrd="0" presId="urn:microsoft.com/office/officeart/2008/layout/HorizontalMultiLevelHierarchy"/>
    <dgm:cxn modelId="{0B4EFED4-FBC2-4F09-BF85-4647B669355B}" type="presOf" srcId="{7434AA0E-D73D-437E-9E4E-A41B1B5D599A}" destId="{F78024B0-1531-4352-9935-F56869A208AA}" srcOrd="0" destOrd="0" presId="urn:microsoft.com/office/officeart/2008/layout/HorizontalMultiLevelHierarchy"/>
    <dgm:cxn modelId="{15E8D790-97F0-467A-A2E1-997A8C7D3EC3}" type="presOf" srcId="{8CAAC5BA-4A4F-4BB5-9A01-D98FDF04C614}" destId="{91EAC9C5-4637-4EE5-8B1D-5C059F5C1A96}" srcOrd="0" destOrd="0" presId="urn:microsoft.com/office/officeart/2008/layout/HorizontalMultiLevelHierarchy"/>
    <dgm:cxn modelId="{78BB1C61-844A-469C-995D-8AF7747FD81F}" type="presOf" srcId="{850F6ACA-3B35-464F-8C43-CBF0266B98CA}" destId="{33275DDC-FA21-406A-99AE-B8045A2510F8}" srcOrd="1" destOrd="0" presId="urn:microsoft.com/office/officeart/2008/layout/HorizontalMultiLevelHierarchy"/>
    <dgm:cxn modelId="{D9CAA283-07BA-4250-8952-8E40ADF63C95}" type="presOf" srcId="{E2910CF9-384A-491F-BF75-17EF51096F70}" destId="{B6BF34C6-C71F-4811-B066-75C60AFA59B7}" srcOrd="1" destOrd="0" presId="urn:microsoft.com/office/officeart/2008/layout/HorizontalMultiLevelHierarchy"/>
    <dgm:cxn modelId="{92DEE9C5-BDB1-42B6-BA9E-C4A817A2C5FB}" type="presOf" srcId="{7789A7ED-F3C0-4F47-8120-0734D93FA976}" destId="{743BF4EE-5BE5-46F4-8C9C-5A50863FA3C2}" srcOrd="0" destOrd="0" presId="urn:microsoft.com/office/officeart/2008/layout/HorizontalMultiLevelHierarchy"/>
    <dgm:cxn modelId="{91F3CF87-E5CB-4A5F-9565-4D387746863D}" srcId="{8C5799A0-7CB9-4445-92E6-004F626B1CAD}" destId="{7434AA0E-D73D-437E-9E4E-A41B1B5D599A}" srcOrd="4" destOrd="0" parTransId="{84EBCBBC-3E39-4ADA-9E54-C287B39BE8EF}" sibTransId="{0842492F-9C0F-4F03-A57B-0B02DE1269FF}"/>
    <dgm:cxn modelId="{89A43029-72CC-4EFC-A4DE-C22EE4200C28}" type="presOf" srcId="{84EBCBBC-3E39-4ADA-9E54-C287B39BE8EF}" destId="{2E8539FC-DF72-4C8E-9314-C23D262A5601}" srcOrd="1" destOrd="0" presId="urn:microsoft.com/office/officeart/2008/layout/HorizontalMultiLevelHierarchy"/>
    <dgm:cxn modelId="{E249B7DE-5520-4BD5-9DD9-C080D5F089E2}" type="presOf" srcId="{B9348EDD-D6A3-4A04-AEF0-DAB306D9C3C2}" destId="{879538FC-CA50-45C3-B2D1-903971643393}" srcOrd="0" destOrd="0" presId="urn:microsoft.com/office/officeart/2008/layout/HorizontalMultiLevelHierarchy"/>
    <dgm:cxn modelId="{2838CD7F-86E6-485A-BBE2-F8954301720C}" srcId="{8C5799A0-7CB9-4445-92E6-004F626B1CAD}" destId="{54BB4CAB-161C-419A-97BD-D74E90EBADE7}" srcOrd="1" destOrd="0" parTransId="{DCAAEA58-92A2-4A72-99CD-173BA054B023}" sibTransId="{57446D5A-0958-42F2-963B-8B7EC0FABEB5}"/>
    <dgm:cxn modelId="{88973AF1-1142-49D6-AC29-EC37C23BA680}" type="presOf" srcId="{BDD0B689-7FBD-4B30-BC2F-F0319864015D}" destId="{0DACF8E1-89D1-45A5-BA13-34936E13C075}" srcOrd="0" destOrd="0" presId="urn:microsoft.com/office/officeart/2008/layout/HorizontalMultiLevelHierarchy"/>
    <dgm:cxn modelId="{A25B796A-60EB-4FF3-A45C-A8A3637A1ED1}" srcId="{8C5799A0-7CB9-4445-92E6-004F626B1CAD}" destId="{B9348EDD-D6A3-4A04-AEF0-DAB306D9C3C2}" srcOrd="5" destOrd="0" parTransId="{78CFB802-CC0C-4FAE-B125-5054ECCA8E2F}" sibTransId="{91AA9FAD-4E8D-4211-BA5A-39733DBDA8A6}"/>
    <dgm:cxn modelId="{28100651-6888-4993-A8E9-96604F837D65}" type="presOf" srcId="{3456D909-06E5-427C-B5D8-274B4C42E3D9}" destId="{354C5C80-1A4C-4E05-9CBD-DEAC53493FA0}" srcOrd="1" destOrd="0" presId="urn:microsoft.com/office/officeart/2008/layout/HorizontalMultiLevelHierarchy"/>
    <dgm:cxn modelId="{33177FFC-4137-47CE-A747-E0ECD283FA09}" type="presOf" srcId="{E2910CF9-384A-491F-BF75-17EF51096F70}" destId="{9421E80C-C8BA-4F80-A329-AD7837FECEC3}" srcOrd="0" destOrd="0" presId="urn:microsoft.com/office/officeart/2008/layout/HorizontalMultiLevelHierarchy"/>
    <dgm:cxn modelId="{960BE606-7198-4FC4-ADF1-1C117632E7AE}" srcId="{8C5799A0-7CB9-4445-92E6-004F626B1CAD}" destId="{C2AB46B9-935A-4F73-9E0B-E7701EA34827}" srcOrd="8" destOrd="0" parTransId="{E2910CF9-384A-491F-BF75-17EF51096F70}" sibTransId="{17FDE042-01DE-4E7D-AC46-49EB762D4F21}"/>
    <dgm:cxn modelId="{85DCA2EC-B6EE-47D0-A8F7-CCB506F5FFA9}" type="presOf" srcId="{78CFB802-CC0C-4FAE-B125-5054ECCA8E2F}" destId="{F127B692-162E-490A-8AD5-2405506A09E2}" srcOrd="0" destOrd="0" presId="urn:microsoft.com/office/officeart/2008/layout/HorizontalMultiLevelHierarchy"/>
    <dgm:cxn modelId="{0C0BA3E6-411F-4B4A-A6B9-3C5EA6897CC5}" type="presOf" srcId="{850F6ACA-3B35-464F-8C43-CBF0266B98CA}" destId="{6F50AF58-5FA7-4340-938F-560E5CDB9CFF}" srcOrd="0" destOrd="0" presId="urn:microsoft.com/office/officeart/2008/layout/HorizontalMultiLevelHierarchy"/>
    <dgm:cxn modelId="{0B5202FA-4FCB-4E9F-B970-63D349B27A23}" srcId="{8C5799A0-7CB9-4445-92E6-004F626B1CAD}" destId="{7789A7ED-F3C0-4F47-8120-0734D93FA976}" srcOrd="2" destOrd="0" parTransId="{BDD0B689-7FBD-4B30-BC2F-F0319864015D}" sibTransId="{F9C58A4E-6E8A-44C4-B002-807A9C81D344}"/>
    <dgm:cxn modelId="{D3BE9AD2-8E65-4AA0-AB86-D7CFBEDA9C76}" type="presOf" srcId="{EAFFFFB0-ED71-4088-9EE0-545705D13C35}" destId="{DEFD1C02-13CC-4489-A701-F559D545D4F5}" srcOrd="0" destOrd="0" presId="urn:microsoft.com/office/officeart/2008/layout/HorizontalMultiLevelHierarchy"/>
    <dgm:cxn modelId="{7A5D3A99-375F-493E-9720-D439F011B6A6}" type="presOf" srcId="{15A0E4B6-B217-4119-BF43-4C5FA88B6D93}" destId="{C2C6BA2E-BFD4-448D-8F3E-05D5267F3DBF}" srcOrd="0" destOrd="0" presId="urn:microsoft.com/office/officeart/2008/layout/HorizontalMultiLevelHierarchy"/>
    <dgm:cxn modelId="{B8893A3D-5C75-4724-A73C-A99205B65051}" type="presOf" srcId="{F8382E5B-DAE0-487F-A0AB-79125ECF59D2}" destId="{9AF00783-412A-4A05-A540-DA7CA8DFD8A0}" srcOrd="0" destOrd="0" presId="urn:microsoft.com/office/officeart/2008/layout/HorizontalMultiLevelHierarchy"/>
    <dgm:cxn modelId="{9CFFA7D1-8CFD-4BF0-B459-5728369094CD}" srcId="{8C5799A0-7CB9-4445-92E6-004F626B1CAD}" destId="{BAA9A8D8-F05D-4165-85C1-A9F0CF216F85}" srcOrd="7" destOrd="0" parTransId="{2815B48B-C364-4821-9DC0-030807FDE2BF}" sibTransId="{D9686EBD-AA3F-469B-B54C-C923CCED2718}"/>
    <dgm:cxn modelId="{F84212A0-FAD8-4DCD-94DE-277A3F731F70}" type="presOf" srcId="{2815B48B-C364-4821-9DC0-030807FDE2BF}" destId="{7CFDB23C-525A-436B-8D60-9A625FD03315}" srcOrd="0" destOrd="0" presId="urn:microsoft.com/office/officeart/2008/layout/HorizontalMultiLevelHierarchy"/>
    <dgm:cxn modelId="{25F1D9E4-BD21-48A8-A079-49EBB0DA5A6C}" srcId="{8C5799A0-7CB9-4445-92E6-004F626B1CAD}" destId="{A4D510DE-58F8-4E24-B29D-957D100B94A9}" srcOrd="6" destOrd="0" parTransId="{F8382E5B-DAE0-487F-A0AB-79125ECF59D2}" sibTransId="{92E6AFBF-3986-4BAA-8F28-6AA170D93E54}"/>
    <dgm:cxn modelId="{88623D11-32F4-4A21-B34F-57EF35C40A86}" srcId="{8C5799A0-7CB9-4445-92E6-004F626B1CAD}" destId="{15A0E4B6-B217-4119-BF43-4C5FA88B6D93}" srcOrd="3" destOrd="0" parTransId="{F9BED082-FD1F-4108-8D65-65C266AD931A}" sibTransId="{47B2CD26-246D-497A-8D9A-A0A8F20A4813}"/>
    <dgm:cxn modelId="{3E171B95-5103-4EE9-8751-BD90BD8753EE}" type="presOf" srcId="{54BB4CAB-161C-419A-97BD-D74E90EBADE7}" destId="{0489BA42-FB18-4AAC-A608-EC65BE3A3E88}" srcOrd="0" destOrd="0" presId="urn:microsoft.com/office/officeart/2008/layout/HorizontalMultiLevelHierarchy"/>
    <dgm:cxn modelId="{DA3FDDB1-D4B7-4DFA-B342-FB679FB726F2}" type="presOf" srcId="{F9BED082-FD1F-4108-8D65-65C266AD931A}" destId="{3EA6FD0E-7320-46FC-8196-023D35F99E57}" srcOrd="0" destOrd="0" presId="urn:microsoft.com/office/officeart/2008/layout/HorizontalMultiLevelHierarchy"/>
    <dgm:cxn modelId="{84C0EA19-6AC9-4A99-8A70-64A2CF256472}" srcId="{8C5799A0-7CB9-4445-92E6-004F626B1CAD}" destId="{8CAAC5BA-4A4F-4BB5-9A01-D98FDF04C614}" srcOrd="9" destOrd="0" parTransId="{3456D909-06E5-427C-B5D8-274B4C42E3D9}" sibTransId="{3895E9A2-ABB7-4760-8ADA-A3319653E96B}"/>
    <dgm:cxn modelId="{6BEC7F12-992D-420C-BA3B-7833CDA2BB0C}" type="presOf" srcId="{3456D909-06E5-427C-B5D8-274B4C42E3D9}" destId="{AB4317CC-7534-4F5C-AF24-B57BAE69130E}" srcOrd="0" destOrd="0" presId="urn:microsoft.com/office/officeart/2008/layout/HorizontalMultiLevelHierarchy"/>
    <dgm:cxn modelId="{E6A8101A-9195-4B58-9D97-95BA0D342D12}" srcId="{18FEDC6F-1B7E-4734-8021-CC15FC6C2BC3}" destId="{8C5799A0-7CB9-4445-92E6-004F626B1CAD}" srcOrd="0" destOrd="0" parTransId="{9DA451DE-E945-4A34-96E6-3C393884164F}" sibTransId="{BF0C02E2-821A-42FE-8C00-C3D2E2BB5090}"/>
    <dgm:cxn modelId="{BBD43C89-4EB6-4435-90C2-A317C5A65099}" type="presOf" srcId="{78CFB802-CC0C-4FAE-B125-5054ECCA8E2F}" destId="{4DAA83CF-3886-496C-84DB-F431FD5858D0}" srcOrd="1" destOrd="0" presId="urn:microsoft.com/office/officeart/2008/layout/HorizontalMultiLevelHierarchy"/>
    <dgm:cxn modelId="{60C55F8A-A0A9-4C8E-9CA8-938D95EC24DA}" type="presOf" srcId="{8C5799A0-7CB9-4445-92E6-004F626B1CAD}" destId="{1FEAF15B-9577-43DD-B179-E6EC25F29431}" srcOrd="0" destOrd="0" presId="urn:microsoft.com/office/officeart/2008/layout/HorizontalMultiLevelHierarchy"/>
    <dgm:cxn modelId="{4625ED6E-0750-43F4-A97F-E17F0D47E225}" srcId="{8C5799A0-7CB9-4445-92E6-004F626B1CAD}" destId="{EAFFFFB0-ED71-4088-9EE0-545705D13C35}" srcOrd="0" destOrd="0" parTransId="{850F6ACA-3B35-464F-8C43-CBF0266B98CA}" sibTransId="{A0624A25-CCF0-4048-911A-5797E249C5D9}"/>
    <dgm:cxn modelId="{C4670B5C-B64A-4391-B345-8D8A07FA565D}" type="presOf" srcId="{DCAAEA58-92A2-4A72-99CD-173BA054B023}" destId="{928EFBB5-7FDB-4FE4-9638-A9A3CA624E9C}" srcOrd="1" destOrd="0" presId="urn:microsoft.com/office/officeart/2008/layout/HorizontalMultiLevelHierarchy"/>
    <dgm:cxn modelId="{507CF74F-1569-445F-9EA5-9DDED3FB5E59}" type="presOf" srcId="{F9BED082-FD1F-4108-8D65-65C266AD931A}" destId="{0A9DD34C-D014-4BA5-9A42-4E48DD7873B1}" srcOrd="1" destOrd="0" presId="urn:microsoft.com/office/officeart/2008/layout/HorizontalMultiLevelHierarchy"/>
    <dgm:cxn modelId="{857A16F0-707B-4934-8D29-D38AAC29B920}" type="presOf" srcId="{DCAAEA58-92A2-4A72-99CD-173BA054B023}" destId="{F0E80C8C-D6F3-40F7-A422-778F8450D85B}" srcOrd="0" destOrd="0" presId="urn:microsoft.com/office/officeart/2008/layout/HorizontalMultiLevelHierarchy"/>
    <dgm:cxn modelId="{CDB1D4FA-37DB-488B-A1F6-062FC1765066}" type="presOf" srcId="{2815B48B-C364-4821-9DC0-030807FDE2BF}" destId="{5F5DF8F0-2A47-4257-8799-7ADF98930BDA}" srcOrd="1" destOrd="0" presId="urn:microsoft.com/office/officeart/2008/layout/HorizontalMultiLevelHierarchy"/>
    <dgm:cxn modelId="{08CF7A0D-8B36-44B1-87A6-4358C958471D}" type="presOf" srcId="{BDD0B689-7FBD-4B30-BC2F-F0319864015D}" destId="{D578386C-9C94-48E4-9FB2-915F94B02398}" srcOrd="1" destOrd="0" presId="urn:microsoft.com/office/officeart/2008/layout/HorizontalMultiLevelHierarchy"/>
    <dgm:cxn modelId="{2978FB81-607A-499F-B40F-48EA75206567}" type="presOf" srcId="{84EBCBBC-3E39-4ADA-9E54-C287B39BE8EF}" destId="{BADDB7F7-E9CC-41E4-B087-FC0ED1336461}" srcOrd="0" destOrd="0" presId="urn:microsoft.com/office/officeart/2008/layout/HorizontalMultiLevelHierarchy"/>
    <dgm:cxn modelId="{FCCDCA37-0980-4074-8539-5E038C6110C8}" type="presParOf" srcId="{BDB2F66D-F4CF-4AB5-A503-4ECFAFD49F1F}" destId="{769C7972-959C-442A-B46B-781D3940BBDE}" srcOrd="0" destOrd="0" presId="urn:microsoft.com/office/officeart/2008/layout/HorizontalMultiLevelHierarchy"/>
    <dgm:cxn modelId="{78D2BA76-864A-4711-8FF3-B3B259BB7015}" type="presParOf" srcId="{769C7972-959C-442A-B46B-781D3940BBDE}" destId="{1FEAF15B-9577-43DD-B179-E6EC25F29431}" srcOrd="0" destOrd="0" presId="urn:microsoft.com/office/officeart/2008/layout/HorizontalMultiLevelHierarchy"/>
    <dgm:cxn modelId="{60AD6E91-5791-44C1-ACA3-6D852D71630C}" type="presParOf" srcId="{769C7972-959C-442A-B46B-781D3940BBDE}" destId="{8CC03162-E8D3-44CF-980C-A2F664BCE21E}" srcOrd="1" destOrd="0" presId="urn:microsoft.com/office/officeart/2008/layout/HorizontalMultiLevelHierarchy"/>
    <dgm:cxn modelId="{BB4639B2-B77D-4DA4-884B-52CF4E6F0B87}" type="presParOf" srcId="{8CC03162-E8D3-44CF-980C-A2F664BCE21E}" destId="{6F50AF58-5FA7-4340-938F-560E5CDB9CFF}" srcOrd="0" destOrd="0" presId="urn:microsoft.com/office/officeart/2008/layout/HorizontalMultiLevelHierarchy"/>
    <dgm:cxn modelId="{55F81515-10BB-4165-83AB-578308A29143}" type="presParOf" srcId="{6F50AF58-5FA7-4340-938F-560E5CDB9CFF}" destId="{33275DDC-FA21-406A-99AE-B8045A2510F8}" srcOrd="0" destOrd="0" presId="urn:microsoft.com/office/officeart/2008/layout/HorizontalMultiLevelHierarchy"/>
    <dgm:cxn modelId="{83F1B4ED-ED2E-447A-B499-1AA28642F0CA}" type="presParOf" srcId="{8CC03162-E8D3-44CF-980C-A2F664BCE21E}" destId="{E8D1A888-ADD0-4DE0-BB4C-319406ED1BB3}" srcOrd="1" destOrd="0" presId="urn:microsoft.com/office/officeart/2008/layout/HorizontalMultiLevelHierarchy"/>
    <dgm:cxn modelId="{174FF6D6-B2AC-4851-AB54-9AEA36DE7A9B}" type="presParOf" srcId="{E8D1A888-ADD0-4DE0-BB4C-319406ED1BB3}" destId="{DEFD1C02-13CC-4489-A701-F559D545D4F5}" srcOrd="0" destOrd="0" presId="urn:microsoft.com/office/officeart/2008/layout/HorizontalMultiLevelHierarchy"/>
    <dgm:cxn modelId="{CA201329-B4A3-4DC6-AE85-8FD96A0CD4B5}" type="presParOf" srcId="{E8D1A888-ADD0-4DE0-BB4C-319406ED1BB3}" destId="{43941B60-1431-41BF-8165-3C32D27E889D}" srcOrd="1" destOrd="0" presId="urn:microsoft.com/office/officeart/2008/layout/HorizontalMultiLevelHierarchy"/>
    <dgm:cxn modelId="{930E7050-5F72-480E-A354-9EA14FCF7F41}" type="presParOf" srcId="{8CC03162-E8D3-44CF-980C-A2F664BCE21E}" destId="{F0E80C8C-D6F3-40F7-A422-778F8450D85B}" srcOrd="2" destOrd="0" presId="urn:microsoft.com/office/officeart/2008/layout/HorizontalMultiLevelHierarchy"/>
    <dgm:cxn modelId="{2DCC676D-485C-47A8-A797-D29E6B405DF8}" type="presParOf" srcId="{F0E80C8C-D6F3-40F7-A422-778F8450D85B}" destId="{928EFBB5-7FDB-4FE4-9638-A9A3CA624E9C}" srcOrd="0" destOrd="0" presId="urn:microsoft.com/office/officeart/2008/layout/HorizontalMultiLevelHierarchy"/>
    <dgm:cxn modelId="{8C918C6E-3C12-401B-860E-0BA537468DA6}" type="presParOf" srcId="{8CC03162-E8D3-44CF-980C-A2F664BCE21E}" destId="{F9FEACB9-2BDC-41D0-AAA2-55FECB13CE77}" srcOrd="3" destOrd="0" presId="urn:microsoft.com/office/officeart/2008/layout/HorizontalMultiLevelHierarchy"/>
    <dgm:cxn modelId="{3DAA90B7-29C8-47F5-9886-9AE0646CB85D}" type="presParOf" srcId="{F9FEACB9-2BDC-41D0-AAA2-55FECB13CE77}" destId="{0489BA42-FB18-4AAC-A608-EC65BE3A3E88}" srcOrd="0" destOrd="0" presId="urn:microsoft.com/office/officeart/2008/layout/HorizontalMultiLevelHierarchy"/>
    <dgm:cxn modelId="{CC9BB53E-8E4C-484F-ABBC-09520E0EDA7D}" type="presParOf" srcId="{F9FEACB9-2BDC-41D0-AAA2-55FECB13CE77}" destId="{F4A7539D-231E-4059-AD3C-D53ED0B41106}" srcOrd="1" destOrd="0" presId="urn:microsoft.com/office/officeart/2008/layout/HorizontalMultiLevelHierarchy"/>
    <dgm:cxn modelId="{1CC343EB-4FB8-4B62-8949-200697E7C04B}" type="presParOf" srcId="{8CC03162-E8D3-44CF-980C-A2F664BCE21E}" destId="{0DACF8E1-89D1-45A5-BA13-34936E13C075}" srcOrd="4" destOrd="0" presId="urn:microsoft.com/office/officeart/2008/layout/HorizontalMultiLevelHierarchy"/>
    <dgm:cxn modelId="{B566BEB6-3A3C-40A0-B5BE-BCA0C6A23953}" type="presParOf" srcId="{0DACF8E1-89D1-45A5-BA13-34936E13C075}" destId="{D578386C-9C94-48E4-9FB2-915F94B02398}" srcOrd="0" destOrd="0" presId="urn:microsoft.com/office/officeart/2008/layout/HorizontalMultiLevelHierarchy"/>
    <dgm:cxn modelId="{93195E97-DF83-481B-98B7-9A803420A736}" type="presParOf" srcId="{8CC03162-E8D3-44CF-980C-A2F664BCE21E}" destId="{153E4E78-FB3A-4AEE-8065-7A3D73A997ED}" srcOrd="5" destOrd="0" presId="urn:microsoft.com/office/officeart/2008/layout/HorizontalMultiLevelHierarchy"/>
    <dgm:cxn modelId="{4A812271-56F3-40C4-A5C0-C01675BB032E}" type="presParOf" srcId="{153E4E78-FB3A-4AEE-8065-7A3D73A997ED}" destId="{743BF4EE-5BE5-46F4-8C9C-5A50863FA3C2}" srcOrd="0" destOrd="0" presId="urn:microsoft.com/office/officeart/2008/layout/HorizontalMultiLevelHierarchy"/>
    <dgm:cxn modelId="{8185C64A-A343-4D35-846A-BB5EE3A9A3BD}" type="presParOf" srcId="{153E4E78-FB3A-4AEE-8065-7A3D73A997ED}" destId="{5FF66067-A7BC-43E7-8300-272B2DFF2A9A}" srcOrd="1" destOrd="0" presId="urn:microsoft.com/office/officeart/2008/layout/HorizontalMultiLevelHierarchy"/>
    <dgm:cxn modelId="{D77455B0-DB9D-49D7-B1D5-D1F3D24CEF92}" type="presParOf" srcId="{8CC03162-E8D3-44CF-980C-A2F664BCE21E}" destId="{3EA6FD0E-7320-46FC-8196-023D35F99E57}" srcOrd="6" destOrd="0" presId="urn:microsoft.com/office/officeart/2008/layout/HorizontalMultiLevelHierarchy"/>
    <dgm:cxn modelId="{7A6B1AA9-52BF-4702-A978-FB79C008E7A2}" type="presParOf" srcId="{3EA6FD0E-7320-46FC-8196-023D35F99E57}" destId="{0A9DD34C-D014-4BA5-9A42-4E48DD7873B1}" srcOrd="0" destOrd="0" presId="urn:microsoft.com/office/officeart/2008/layout/HorizontalMultiLevelHierarchy"/>
    <dgm:cxn modelId="{049194D9-AB57-41BE-B6CB-149E20D36DFF}" type="presParOf" srcId="{8CC03162-E8D3-44CF-980C-A2F664BCE21E}" destId="{8AC903E8-5191-4D7C-BAC3-7F6209206E5E}" srcOrd="7" destOrd="0" presId="urn:microsoft.com/office/officeart/2008/layout/HorizontalMultiLevelHierarchy"/>
    <dgm:cxn modelId="{05E787D6-D00E-4DC2-88AF-563510D9CD13}" type="presParOf" srcId="{8AC903E8-5191-4D7C-BAC3-7F6209206E5E}" destId="{C2C6BA2E-BFD4-448D-8F3E-05D5267F3DBF}" srcOrd="0" destOrd="0" presId="urn:microsoft.com/office/officeart/2008/layout/HorizontalMultiLevelHierarchy"/>
    <dgm:cxn modelId="{B42C2C67-A35D-4098-A79D-A4C4E7E624E6}" type="presParOf" srcId="{8AC903E8-5191-4D7C-BAC3-7F6209206E5E}" destId="{ABE87142-E013-4122-9049-57F9D46A261D}" srcOrd="1" destOrd="0" presId="urn:microsoft.com/office/officeart/2008/layout/HorizontalMultiLevelHierarchy"/>
    <dgm:cxn modelId="{05235E8C-913C-4FD5-94B0-C4956332E3C5}" type="presParOf" srcId="{8CC03162-E8D3-44CF-980C-A2F664BCE21E}" destId="{BADDB7F7-E9CC-41E4-B087-FC0ED1336461}" srcOrd="8" destOrd="0" presId="urn:microsoft.com/office/officeart/2008/layout/HorizontalMultiLevelHierarchy"/>
    <dgm:cxn modelId="{C801FF75-4F84-4DF6-80C4-41FB12F78F96}" type="presParOf" srcId="{BADDB7F7-E9CC-41E4-B087-FC0ED1336461}" destId="{2E8539FC-DF72-4C8E-9314-C23D262A5601}" srcOrd="0" destOrd="0" presId="urn:microsoft.com/office/officeart/2008/layout/HorizontalMultiLevelHierarchy"/>
    <dgm:cxn modelId="{EA5989F5-F0B2-4CDF-9E1E-8B6B4F711CA5}" type="presParOf" srcId="{8CC03162-E8D3-44CF-980C-A2F664BCE21E}" destId="{735FC4DF-B6F8-4E3E-B53B-91384FFB604F}" srcOrd="9" destOrd="0" presId="urn:microsoft.com/office/officeart/2008/layout/HorizontalMultiLevelHierarchy"/>
    <dgm:cxn modelId="{0BD847E3-7030-46C3-A2A4-40C33B1F9485}" type="presParOf" srcId="{735FC4DF-B6F8-4E3E-B53B-91384FFB604F}" destId="{F78024B0-1531-4352-9935-F56869A208AA}" srcOrd="0" destOrd="0" presId="urn:microsoft.com/office/officeart/2008/layout/HorizontalMultiLevelHierarchy"/>
    <dgm:cxn modelId="{59514991-800C-40CE-AB6B-E7DF4DBEC568}" type="presParOf" srcId="{735FC4DF-B6F8-4E3E-B53B-91384FFB604F}" destId="{A0A5F8DA-E296-4DFC-8BE3-67F08A73974A}" srcOrd="1" destOrd="0" presId="urn:microsoft.com/office/officeart/2008/layout/HorizontalMultiLevelHierarchy"/>
    <dgm:cxn modelId="{C336BF3C-4C7B-4AE4-BEEC-2E1862A6677D}" type="presParOf" srcId="{8CC03162-E8D3-44CF-980C-A2F664BCE21E}" destId="{F127B692-162E-490A-8AD5-2405506A09E2}" srcOrd="10" destOrd="0" presId="urn:microsoft.com/office/officeart/2008/layout/HorizontalMultiLevelHierarchy"/>
    <dgm:cxn modelId="{E4DF3D46-FC74-4F6D-B33B-8BCCC333D798}" type="presParOf" srcId="{F127B692-162E-490A-8AD5-2405506A09E2}" destId="{4DAA83CF-3886-496C-84DB-F431FD5858D0}" srcOrd="0" destOrd="0" presId="urn:microsoft.com/office/officeart/2008/layout/HorizontalMultiLevelHierarchy"/>
    <dgm:cxn modelId="{2F901294-74C2-4A7C-BAD3-825930974A7D}" type="presParOf" srcId="{8CC03162-E8D3-44CF-980C-A2F664BCE21E}" destId="{AB95670C-B132-4154-BEB4-43A00178A0AB}" srcOrd="11" destOrd="0" presId="urn:microsoft.com/office/officeart/2008/layout/HorizontalMultiLevelHierarchy"/>
    <dgm:cxn modelId="{353D9224-C635-4E33-ACAF-42A6DD0A363D}" type="presParOf" srcId="{AB95670C-B132-4154-BEB4-43A00178A0AB}" destId="{879538FC-CA50-45C3-B2D1-903971643393}" srcOrd="0" destOrd="0" presId="urn:microsoft.com/office/officeart/2008/layout/HorizontalMultiLevelHierarchy"/>
    <dgm:cxn modelId="{2D7002B1-B8DD-4274-8F30-0A9713C2CB9C}" type="presParOf" srcId="{AB95670C-B132-4154-BEB4-43A00178A0AB}" destId="{2CD2D153-F018-4FD4-B0F3-2F71162BC3E9}" srcOrd="1" destOrd="0" presId="urn:microsoft.com/office/officeart/2008/layout/HorizontalMultiLevelHierarchy"/>
    <dgm:cxn modelId="{F4A9DE7D-E4DD-43F0-97FE-F50161468BE5}" type="presParOf" srcId="{8CC03162-E8D3-44CF-980C-A2F664BCE21E}" destId="{9AF00783-412A-4A05-A540-DA7CA8DFD8A0}" srcOrd="12" destOrd="0" presId="urn:microsoft.com/office/officeart/2008/layout/HorizontalMultiLevelHierarchy"/>
    <dgm:cxn modelId="{839E5E86-9DC3-47B2-B521-A27E5FCCD5FF}" type="presParOf" srcId="{9AF00783-412A-4A05-A540-DA7CA8DFD8A0}" destId="{89DC782E-5DDB-4F64-AA65-7D4ACAB9410E}" srcOrd="0" destOrd="0" presId="urn:microsoft.com/office/officeart/2008/layout/HorizontalMultiLevelHierarchy"/>
    <dgm:cxn modelId="{9823F3AC-D5A5-4042-AE26-C5770C258E26}" type="presParOf" srcId="{8CC03162-E8D3-44CF-980C-A2F664BCE21E}" destId="{DA85FEAA-1FE0-4135-A38F-7CD9C77B6106}" srcOrd="13" destOrd="0" presId="urn:microsoft.com/office/officeart/2008/layout/HorizontalMultiLevelHierarchy"/>
    <dgm:cxn modelId="{E3B318BF-E268-470D-A37C-11A8521DC1C8}" type="presParOf" srcId="{DA85FEAA-1FE0-4135-A38F-7CD9C77B6106}" destId="{B7B08740-75A9-4D5A-ACC9-9F521803F8F6}" srcOrd="0" destOrd="0" presId="urn:microsoft.com/office/officeart/2008/layout/HorizontalMultiLevelHierarchy"/>
    <dgm:cxn modelId="{403313B1-5F52-436D-A41F-E72FD78A2E15}" type="presParOf" srcId="{DA85FEAA-1FE0-4135-A38F-7CD9C77B6106}" destId="{BF1797ED-353A-464A-AC6D-24F01D90B521}" srcOrd="1" destOrd="0" presId="urn:microsoft.com/office/officeart/2008/layout/HorizontalMultiLevelHierarchy"/>
    <dgm:cxn modelId="{5351C62C-9529-4045-8716-2825BAFB94E4}" type="presParOf" srcId="{8CC03162-E8D3-44CF-980C-A2F664BCE21E}" destId="{7CFDB23C-525A-436B-8D60-9A625FD03315}" srcOrd="14" destOrd="0" presId="urn:microsoft.com/office/officeart/2008/layout/HorizontalMultiLevelHierarchy"/>
    <dgm:cxn modelId="{89C762DE-4CFF-4528-B05E-AD0A15C7EEA5}" type="presParOf" srcId="{7CFDB23C-525A-436B-8D60-9A625FD03315}" destId="{5F5DF8F0-2A47-4257-8799-7ADF98930BDA}" srcOrd="0" destOrd="0" presId="urn:microsoft.com/office/officeart/2008/layout/HorizontalMultiLevelHierarchy"/>
    <dgm:cxn modelId="{6DC4BD7C-6A63-425C-BB55-0DA3B32C380F}" type="presParOf" srcId="{8CC03162-E8D3-44CF-980C-A2F664BCE21E}" destId="{08DB8011-32A7-477D-82D4-A0C02C294459}" srcOrd="15" destOrd="0" presId="urn:microsoft.com/office/officeart/2008/layout/HorizontalMultiLevelHierarchy"/>
    <dgm:cxn modelId="{4F2436AE-25A4-4483-A17B-33AD6E729657}" type="presParOf" srcId="{08DB8011-32A7-477D-82D4-A0C02C294459}" destId="{34E40A13-1D72-43F0-86CB-4FD9284E893B}" srcOrd="0" destOrd="0" presId="urn:microsoft.com/office/officeart/2008/layout/HorizontalMultiLevelHierarchy"/>
    <dgm:cxn modelId="{64D79DC1-C544-4D64-BA23-A9AE708902EA}" type="presParOf" srcId="{08DB8011-32A7-477D-82D4-A0C02C294459}" destId="{788C1C5F-1AF5-4DB4-B0EE-D5E34CCB9EEC}" srcOrd="1" destOrd="0" presId="urn:microsoft.com/office/officeart/2008/layout/HorizontalMultiLevelHierarchy"/>
    <dgm:cxn modelId="{5366FBCD-CD9E-442E-AC21-F3FFDA2E598B}" type="presParOf" srcId="{8CC03162-E8D3-44CF-980C-A2F664BCE21E}" destId="{9421E80C-C8BA-4F80-A329-AD7837FECEC3}" srcOrd="16" destOrd="0" presId="urn:microsoft.com/office/officeart/2008/layout/HorizontalMultiLevelHierarchy"/>
    <dgm:cxn modelId="{E949123A-72A7-482B-95FD-D7E4478F08BC}" type="presParOf" srcId="{9421E80C-C8BA-4F80-A329-AD7837FECEC3}" destId="{B6BF34C6-C71F-4811-B066-75C60AFA59B7}" srcOrd="0" destOrd="0" presId="urn:microsoft.com/office/officeart/2008/layout/HorizontalMultiLevelHierarchy"/>
    <dgm:cxn modelId="{0733EE9C-02DE-4DA7-B0F8-6DF357E1DAC7}" type="presParOf" srcId="{8CC03162-E8D3-44CF-980C-A2F664BCE21E}" destId="{CA2512F1-3F8A-474C-BA57-3A6B1BCB0116}" srcOrd="17" destOrd="0" presId="urn:microsoft.com/office/officeart/2008/layout/HorizontalMultiLevelHierarchy"/>
    <dgm:cxn modelId="{D7360351-1A8C-42FE-83D8-C900D46D4755}" type="presParOf" srcId="{CA2512F1-3F8A-474C-BA57-3A6B1BCB0116}" destId="{2795300D-255E-4EA1-8CF7-62C513E1999D}" srcOrd="0" destOrd="0" presId="urn:microsoft.com/office/officeart/2008/layout/HorizontalMultiLevelHierarchy"/>
    <dgm:cxn modelId="{D7506860-1F0B-4C17-A7FB-CF5EBFF57AE1}" type="presParOf" srcId="{CA2512F1-3F8A-474C-BA57-3A6B1BCB0116}" destId="{BE0E461C-803B-4421-B2E0-E91B4D799C83}" srcOrd="1" destOrd="0" presId="urn:microsoft.com/office/officeart/2008/layout/HorizontalMultiLevelHierarchy"/>
    <dgm:cxn modelId="{80FA5731-6B11-4FC5-A6C3-FAC285DBE7E6}" type="presParOf" srcId="{8CC03162-E8D3-44CF-980C-A2F664BCE21E}" destId="{AB4317CC-7534-4F5C-AF24-B57BAE69130E}" srcOrd="18" destOrd="0" presId="urn:microsoft.com/office/officeart/2008/layout/HorizontalMultiLevelHierarchy"/>
    <dgm:cxn modelId="{3DD39074-F0A6-4C4E-8703-B57903132FEF}" type="presParOf" srcId="{AB4317CC-7534-4F5C-AF24-B57BAE69130E}" destId="{354C5C80-1A4C-4E05-9CBD-DEAC53493FA0}" srcOrd="0" destOrd="0" presId="urn:microsoft.com/office/officeart/2008/layout/HorizontalMultiLevelHierarchy"/>
    <dgm:cxn modelId="{36BE503E-4AC3-42FE-B35D-F0E2A2919DA4}" type="presParOf" srcId="{8CC03162-E8D3-44CF-980C-A2F664BCE21E}" destId="{051DA664-E89F-40A8-966C-FC444E35AB94}" srcOrd="19" destOrd="0" presId="urn:microsoft.com/office/officeart/2008/layout/HorizontalMultiLevelHierarchy"/>
    <dgm:cxn modelId="{3C25978D-7C3B-4ECB-8598-5F8252246BB8}" type="presParOf" srcId="{051DA664-E89F-40A8-966C-FC444E35AB94}" destId="{91EAC9C5-4637-4EE5-8B1D-5C059F5C1A96}" srcOrd="0" destOrd="0" presId="urn:microsoft.com/office/officeart/2008/layout/HorizontalMultiLevelHierarchy"/>
    <dgm:cxn modelId="{9126AB75-EB21-44DC-8A13-E37526952B34}" type="presParOf" srcId="{051DA664-E89F-40A8-966C-FC444E35AB94}" destId="{73394A28-F3D4-49EA-A566-EB1D60EAD96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4618A7-4667-427A-8ABE-DE5D9DB67EA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78A5CD-03BF-4871-8AF5-468BE5C65B64}">
      <dgm:prSet phldrT="[Tekst]" custT="1"/>
      <dgm:spPr/>
      <dgm:t>
        <a:bodyPr/>
        <a:lstStyle/>
        <a:p>
          <a:r>
            <a:rPr lang="ru-RU" sz="1800" b="1" dirty="0"/>
            <a:t>Источники больших данных </a:t>
          </a:r>
          <a:endParaRPr lang="pl-PL" sz="1800" dirty="0"/>
        </a:p>
      </dgm:t>
    </dgm:pt>
    <dgm:pt modelId="{D6C0A004-4B9F-4370-A688-870F1DF21E19}" type="parTrans" cxnId="{3BC6CF78-F549-4162-84BE-C0BDE6D96108}">
      <dgm:prSet/>
      <dgm:spPr/>
      <dgm:t>
        <a:bodyPr/>
        <a:lstStyle/>
        <a:p>
          <a:endParaRPr lang="pl-PL"/>
        </a:p>
      </dgm:t>
    </dgm:pt>
    <dgm:pt modelId="{DBF8A3C2-BA0D-40BE-9D70-518B86966F51}" type="sibTrans" cxnId="{3BC6CF78-F549-4162-84BE-C0BDE6D96108}">
      <dgm:prSet/>
      <dgm:spPr/>
      <dgm:t>
        <a:bodyPr/>
        <a:lstStyle/>
        <a:p>
          <a:endParaRPr lang="pl-PL"/>
        </a:p>
      </dgm:t>
    </dgm:pt>
    <dgm:pt modelId="{A1481509-3D64-49A5-BBC6-9B1C6FBAE4CC}">
      <dgm:prSet phldrT="[Tekst]" custT="1"/>
      <dgm:spPr/>
      <dgm:t>
        <a:bodyPr/>
        <a:lstStyle/>
        <a:p>
          <a:r>
            <a:rPr lang="ru-RU" sz="1800" dirty="0"/>
            <a:t>вебсайты </a:t>
          </a:r>
          <a:endParaRPr lang="pl-PL" sz="1800" dirty="0"/>
        </a:p>
      </dgm:t>
    </dgm:pt>
    <dgm:pt modelId="{3E84EF4C-A2DF-4EA9-BB14-BE3606831122}" type="parTrans" cxnId="{A6777B72-0706-4E51-8C94-B7E922E30272}">
      <dgm:prSet/>
      <dgm:spPr/>
      <dgm:t>
        <a:bodyPr/>
        <a:lstStyle/>
        <a:p>
          <a:endParaRPr lang="pl-PL" dirty="0"/>
        </a:p>
      </dgm:t>
    </dgm:pt>
    <dgm:pt modelId="{19CE0BEF-9F6B-49F9-9E7F-EE11D6367417}" type="sibTrans" cxnId="{A6777B72-0706-4E51-8C94-B7E922E30272}">
      <dgm:prSet/>
      <dgm:spPr/>
      <dgm:t>
        <a:bodyPr/>
        <a:lstStyle/>
        <a:p>
          <a:endParaRPr lang="pl-PL"/>
        </a:p>
      </dgm:t>
    </dgm:pt>
    <dgm:pt modelId="{E73E7143-7F68-4C78-989A-5082CCACCF4A}">
      <dgm:prSet phldrT="[Tekst]" custT="1"/>
      <dgm:spPr/>
      <dgm:t>
        <a:bodyPr/>
        <a:lstStyle/>
        <a:p>
          <a:r>
            <a:rPr lang="ru-RU" sz="1800" dirty="0"/>
            <a:t>Данные спутниковой съёмки</a:t>
          </a:r>
          <a:endParaRPr lang="pl-PL" sz="1800" dirty="0"/>
        </a:p>
      </dgm:t>
    </dgm:pt>
    <dgm:pt modelId="{F9B5A861-00FD-44D1-A09C-C27F11A04D6E}" type="parTrans" cxnId="{3D962E25-7172-4034-8BB4-FFD5B323D1A2}">
      <dgm:prSet/>
      <dgm:spPr/>
      <dgm:t>
        <a:bodyPr/>
        <a:lstStyle/>
        <a:p>
          <a:endParaRPr lang="pl-PL" dirty="0"/>
        </a:p>
      </dgm:t>
    </dgm:pt>
    <dgm:pt modelId="{5709E066-E17F-47E3-8839-63788BFEDE28}" type="sibTrans" cxnId="{3D962E25-7172-4034-8BB4-FFD5B323D1A2}">
      <dgm:prSet/>
      <dgm:spPr/>
      <dgm:t>
        <a:bodyPr/>
        <a:lstStyle/>
        <a:p>
          <a:endParaRPr lang="pl-PL"/>
        </a:p>
      </dgm:t>
    </dgm:pt>
    <dgm:pt modelId="{A0DA688F-FDB0-4676-B182-29E92AAAB356}">
      <dgm:prSet phldrT="[Tekst]" custT="1"/>
      <dgm:spPr/>
      <dgm:t>
        <a:bodyPr/>
        <a:lstStyle/>
        <a:p>
          <a:r>
            <a:rPr lang="ru-RU" sz="1800" dirty="0"/>
            <a:t>Система автоматической идентификации (</a:t>
          </a:r>
          <a:r>
            <a:rPr lang="en-US" sz="1800" dirty="0"/>
            <a:t>AIS)</a:t>
          </a:r>
          <a:endParaRPr lang="pl-PL" sz="1800" dirty="0"/>
        </a:p>
      </dgm:t>
    </dgm:pt>
    <dgm:pt modelId="{076F1139-6A52-44F8-B438-1C68FB933F10}" type="parTrans" cxnId="{9ED5C3C9-631D-40A5-9C57-A3374CCC5BCD}">
      <dgm:prSet/>
      <dgm:spPr/>
      <dgm:t>
        <a:bodyPr/>
        <a:lstStyle/>
        <a:p>
          <a:endParaRPr lang="pl-PL" dirty="0"/>
        </a:p>
      </dgm:t>
    </dgm:pt>
    <dgm:pt modelId="{908620C1-B39F-48B6-AE4C-0AFDE48C00F6}" type="sibTrans" cxnId="{9ED5C3C9-631D-40A5-9C57-A3374CCC5BCD}">
      <dgm:prSet/>
      <dgm:spPr/>
      <dgm:t>
        <a:bodyPr/>
        <a:lstStyle/>
        <a:p>
          <a:endParaRPr lang="pl-PL"/>
        </a:p>
      </dgm:t>
    </dgm:pt>
    <dgm:pt modelId="{C9BF1F6A-47D6-40DF-8B23-2F41A6971A84}">
      <dgm:prSet custT="1"/>
      <dgm:spPr/>
      <dgm:t>
        <a:bodyPr/>
        <a:lstStyle/>
        <a:p>
          <a:r>
            <a:rPr lang="ru-RU" sz="1800" dirty="0"/>
            <a:t>Система электронного взимания платы за проезд (</a:t>
          </a:r>
          <a:r>
            <a:rPr lang="ru-RU" sz="1800" dirty="0" err="1"/>
            <a:t>eTOLL</a:t>
          </a:r>
          <a:r>
            <a:rPr lang="ru-RU" sz="1800" dirty="0"/>
            <a:t>)</a:t>
          </a:r>
          <a:endParaRPr lang="pl-PL" sz="1800" dirty="0"/>
        </a:p>
      </dgm:t>
    </dgm:pt>
    <dgm:pt modelId="{799EC14D-BC92-40C3-98AD-D39F34BA8D65}" type="parTrans" cxnId="{C29634EC-B08C-46BF-8EA6-477EFA769D02}">
      <dgm:prSet/>
      <dgm:spPr/>
      <dgm:t>
        <a:bodyPr/>
        <a:lstStyle/>
        <a:p>
          <a:endParaRPr lang="pl-PL" dirty="0"/>
        </a:p>
      </dgm:t>
    </dgm:pt>
    <dgm:pt modelId="{1354F30E-B1CC-4979-8A13-30356802F8FF}" type="sibTrans" cxnId="{C29634EC-B08C-46BF-8EA6-477EFA769D02}">
      <dgm:prSet/>
      <dgm:spPr/>
      <dgm:t>
        <a:bodyPr/>
        <a:lstStyle/>
        <a:p>
          <a:endParaRPr lang="pl-PL"/>
        </a:p>
      </dgm:t>
    </dgm:pt>
    <dgm:pt modelId="{332D02C1-84CF-478F-87A1-55BB063EBEA9}" type="pres">
      <dgm:prSet presAssocID="{D24618A7-4667-427A-8ABE-DE5D9DB67EA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23F15E-21E1-4EB6-B752-DA16275472A2}" type="pres">
      <dgm:prSet presAssocID="{C778A5CD-03BF-4871-8AF5-468BE5C65B64}" presName="root1" presStyleCnt="0"/>
      <dgm:spPr/>
    </dgm:pt>
    <dgm:pt modelId="{890B7414-9206-4E6E-96D0-C661A707D323}" type="pres">
      <dgm:prSet presAssocID="{C778A5CD-03BF-4871-8AF5-468BE5C65B64}" presName="LevelOneTextNode" presStyleLbl="node0" presStyleIdx="0" presStyleCnt="1" custScaleX="77795" custScaleY="700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E89192-EC39-4646-B032-FBC3CF50D49C}" type="pres">
      <dgm:prSet presAssocID="{C778A5CD-03BF-4871-8AF5-468BE5C65B64}" presName="level2hierChild" presStyleCnt="0"/>
      <dgm:spPr/>
    </dgm:pt>
    <dgm:pt modelId="{015F487D-ED2B-41A3-A3B6-D52B6681B7CE}" type="pres">
      <dgm:prSet presAssocID="{3E84EF4C-A2DF-4EA9-BB14-BE360683112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1F2677A-F652-407F-BECD-240C7565E09B}" type="pres">
      <dgm:prSet presAssocID="{3E84EF4C-A2DF-4EA9-BB14-BE360683112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7DA609A-8EDE-4776-8522-158835FB3D3D}" type="pres">
      <dgm:prSet presAssocID="{A1481509-3D64-49A5-BBC6-9B1C6FBAE4CC}" presName="root2" presStyleCnt="0"/>
      <dgm:spPr/>
    </dgm:pt>
    <dgm:pt modelId="{91278CD6-B5E1-4F79-A2A7-DC3AABD89943}" type="pres">
      <dgm:prSet presAssocID="{A1481509-3D64-49A5-BBC6-9B1C6FBAE4CC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57F8E-BEA9-461C-9877-0FA2FAF3BFB5}" type="pres">
      <dgm:prSet presAssocID="{A1481509-3D64-49A5-BBC6-9B1C6FBAE4CC}" presName="level3hierChild" presStyleCnt="0"/>
      <dgm:spPr/>
    </dgm:pt>
    <dgm:pt modelId="{E27CCF90-A471-4A98-9F1E-4E3CA16A2475}" type="pres">
      <dgm:prSet presAssocID="{F9B5A861-00FD-44D1-A09C-C27F11A04D6E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CBADED23-2C78-4B42-8F29-E620448EBB76}" type="pres">
      <dgm:prSet presAssocID="{F9B5A861-00FD-44D1-A09C-C27F11A04D6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68F758E3-1F56-48D4-BFB7-FB3D247A50E1}" type="pres">
      <dgm:prSet presAssocID="{E73E7143-7F68-4C78-989A-5082CCACCF4A}" presName="root2" presStyleCnt="0"/>
      <dgm:spPr/>
    </dgm:pt>
    <dgm:pt modelId="{3B17454B-0184-437F-B892-50254D387EF6}" type="pres">
      <dgm:prSet presAssocID="{E73E7143-7F68-4C78-989A-5082CCACCF4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53A3B5-F2A2-4628-8592-5A4CB9933337}" type="pres">
      <dgm:prSet presAssocID="{E73E7143-7F68-4C78-989A-5082CCACCF4A}" presName="level3hierChild" presStyleCnt="0"/>
      <dgm:spPr/>
    </dgm:pt>
    <dgm:pt modelId="{C175A400-CB12-4906-BA05-2AC29A1878FE}" type="pres">
      <dgm:prSet presAssocID="{076F1139-6A52-44F8-B438-1C68FB933F1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7C7F9FE-0BE8-4E00-ADB4-C626C6717C05}" type="pres">
      <dgm:prSet presAssocID="{076F1139-6A52-44F8-B438-1C68FB933F1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C7F519D-75C5-4FB5-8DA6-78CA63D42CE9}" type="pres">
      <dgm:prSet presAssocID="{A0DA688F-FDB0-4676-B182-29E92AAAB356}" presName="root2" presStyleCnt="0"/>
      <dgm:spPr/>
    </dgm:pt>
    <dgm:pt modelId="{99F59A37-05CF-4747-BA95-4BF9FA184539}" type="pres">
      <dgm:prSet presAssocID="{A0DA688F-FDB0-4676-B182-29E92AAAB356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2036A-3793-410F-ABE2-107CDCA00D5A}" type="pres">
      <dgm:prSet presAssocID="{A0DA688F-FDB0-4676-B182-29E92AAAB356}" presName="level3hierChild" presStyleCnt="0"/>
      <dgm:spPr/>
    </dgm:pt>
    <dgm:pt modelId="{7F7A077E-3F89-432B-9B73-02451ACDB5AE}" type="pres">
      <dgm:prSet presAssocID="{799EC14D-BC92-40C3-98AD-D39F34BA8D65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970ACB51-84E8-49E4-97BD-D3FF6F1F60F8}" type="pres">
      <dgm:prSet presAssocID="{799EC14D-BC92-40C3-98AD-D39F34BA8D6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C676C1B-9FC3-46B5-BB3D-2283A8CCF9D2}" type="pres">
      <dgm:prSet presAssocID="{C9BF1F6A-47D6-40DF-8B23-2F41A6971A84}" presName="root2" presStyleCnt="0"/>
      <dgm:spPr/>
    </dgm:pt>
    <dgm:pt modelId="{E68D0B4E-F595-429E-9A00-A66E83674B8F}" type="pres">
      <dgm:prSet presAssocID="{C9BF1F6A-47D6-40DF-8B23-2F41A6971A8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864D4F-7622-446A-849D-EA4ECE53048D}" type="pres">
      <dgm:prSet presAssocID="{C9BF1F6A-47D6-40DF-8B23-2F41A6971A84}" presName="level3hierChild" presStyleCnt="0"/>
      <dgm:spPr/>
    </dgm:pt>
  </dgm:ptLst>
  <dgm:cxnLst>
    <dgm:cxn modelId="{9ED5C3C9-631D-40A5-9C57-A3374CCC5BCD}" srcId="{C778A5CD-03BF-4871-8AF5-468BE5C65B64}" destId="{A0DA688F-FDB0-4676-B182-29E92AAAB356}" srcOrd="2" destOrd="0" parTransId="{076F1139-6A52-44F8-B438-1C68FB933F10}" sibTransId="{908620C1-B39F-48B6-AE4C-0AFDE48C00F6}"/>
    <dgm:cxn modelId="{FE3AC6DF-9B6A-4302-9E63-F8C04F44B5C1}" type="presOf" srcId="{A0DA688F-FDB0-4676-B182-29E92AAAB356}" destId="{99F59A37-05CF-4747-BA95-4BF9FA184539}" srcOrd="0" destOrd="0" presId="urn:microsoft.com/office/officeart/2008/layout/HorizontalMultiLevelHierarchy"/>
    <dgm:cxn modelId="{65262DBD-2763-4894-B1E9-B23598B61A73}" type="presOf" srcId="{799EC14D-BC92-40C3-98AD-D39F34BA8D65}" destId="{7F7A077E-3F89-432B-9B73-02451ACDB5AE}" srcOrd="0" destOrd="0" presId="urn:microsoft.com/office/officeart/2008/layout/HorizontalMultiLevelHierarchy"/>
    <dgm:cxn modelId="{F8A931BF-BC22-4718-A218-F57E49C00F50}" type="presOf" srcId="{076F1139-6A52-44F8-B438-1C68FB933F10}" destId="{C175A400-CB12-4906-BA05-2AC29A1878FE}" srcOrd="0" destOrd="0" presId="urn:microsoft.com/office/officeart/2008/layout/HorizontalMultiLevelHierarchy"/>
    <dgm:cxn modelId="{26F8CB86-ACFE-4382-A4B1-EF52FC78E3E7}" type="presOf" srcId="{D24618A7-4667-427A-8ABE-DE5D9DB67EA4}" destId="{332D02C1-84CF-478F-87A1-55BB063EBEA9}" srcOrd="0" destOrd="0" presId="urn:microsoft.com/office/officeart/2008/layout/HorizontalMultiLevelHierarchy"/>
    <dgm:cxn modelId="{5A642F5C-16A0-4DD7-870C-302A1810900B}" type="presOf" srcId="{076F1139-6A52-44F8-B438-1C68FB933F10}" destId="{77C7F9FE-0BE8-4E00-ADB4-C626C6717C05}" srcOrd="1" destOrd="0" presId="urn:microsoft.com/office/officeart/2008/layout/HorizontalMultiLevelHierarchy"/>
    <dgm:cxn modelId="{11ED5129-166F-4C34-B16D-43D872EA4D33}" type="presOf" srcId="{799EC14D-BC92-40C3-98AD-D39F34BA8D65}" destId="{970ACB51-84E8-49E4-97BD-D3FF6F1F60F8}" srcOrd="1" destOrd="0" presId="urn:microsoft.com/office/officeart/2008/layout/HorizontalMultiLevelHierarchy"/>
    <dgm:cxn modelId="{3D962E25-7172-4034-8BB4-FFD5B323D1A2}" srcId="{C778A5CD-03BF-4871-8AF5-468BE5C65B64}" destId="{E73E7143-7F68-4C78-989A-5082CCACCF4A}" srcOrd="1" destOrd="0" parTransId="{F9B5A861-00FD-44D1-A09C-C27F11A04D6E}" sibTransId="{5709E066-E17F-47E3-8839-63788BFEDE28}"/>
    <dgm:cxn modelId="{79F2DA68-E52F-41CF-ABD1-E318361940BD}" type="presOf" srcId="{C9BF1F6A-47D6-40DF-8B23-2F41A6971A84}" destId="{E68D0B4E-F595-429E-9A00-A66E83674B8F}" srcOrd="0" destOrd="0" presId="urn:microsoft.com/office/officeart/2008/layout/HorizontalMultiLevelHierarchy"/>
    <dgm:cxn modelId="{3CB9EA04-FB3D-4ADE-94A8-1EAEF193CEB7}" type="presOf" srcId="{3E84EF4C-A2DF-4EA9-BB14-BE3606831122}" destId="{E1F2677A-F652-407F-BECD-240C7565E09B}" srcOrd="1" destOrd="0" presId="urn:microsoft.com/office/officeart/2008/layout/HorizontalMultiLevelHierarchy"/>
    <dgm:cxn modelId="{3BC6CF78-F549-4162-84BE-C0BDE6D96108}" srcId="{D24618A7-4667-427A-8ABE-DE5D9DB67EA4}" destId="{C778A5CD-03BF-4871-8AF5-468BE5C65B64}" srcOrd="0" destOrd="0" parTransId="{D6C0A004-4B9F-4370-A688-870F1DF21E19}" sibTransId="{DBF8A3C2-BA0D-40BE-9D70-518B86966F51}"/>
    <dgm:cxn modelId="{87884B9A-E038-44A3-ABCD-AC74EF24C8A5}" type="presOf" srcId="{F9B5A861-00FD-44D1-A09C-C27F11A04D6E}" destId="{CBADED23-2C78-4B42-8F29-E620448EBB76}" srcOrd="1" destOrd="0" presId="urn:microsoft.com/office/officeart/2008/layout/HorizontalMultiLevelHierarchy"/>
    <dgm:cxn modelId="{C29634EC-B08C-46BF-8EA6-477EFA769D02}" srcId="{C778A5CD-03BF-4871-8AF5-468BE5C65B64}" destId="{C9BF1F6A-47D6-40DF-8B23-2F41A6971A84}" srcOrd="3" destOrd="0" parTransId="{799EC14D-BC92-40C3-98AD-D39F34BA8D65}" sibTransId="{1354F30E-B1CC-4979-8A13-30356802F8FF}"/>
    <dgm:cxn modelId="{2FBC11D8-9613-4F8B-9336-A55C60D7BA7B}" type="presOf" srcId="{A1481509-3D64-49A5-BBC6-9B1C6FBAE4CC}" destId="{91278CD6-B5E1-4F79-A2A7-DC3AABD89943}" srcOrd="0" destOrd="0" presId="urn:microsoft.com/office/officeart/2008/layout/HorizontalMultiLevelHierarchy"/>
    <dgm:cxn modelId="{A6777B72-0706-4E51-8C94-B7E922E30272}" srcId="{C778A5CD-03BF-4871-8AF5-468BE5C65B64}" destId="{A1481509-3D64-49A5-BBC6-9B1C6FBAE4CC}" srcOrd="0" destOrd="0" parTransId="{3E84EF4C-A2DF-4EA9-BB14-BE3606831122}" sibTransId="{19CE0BEF-9F6B-49F9-9E7F-EE11D6367417}"/>
    <dgm:cxn modelId="{EEE19C18-36B3-4AE4-8D0A-AD4E56BEC551}" type="presOf" srcId="{3E84EF4C-A2DF-4EA9-BB14-BE3606831122}" destId="{015F487D-ED2B-41A3-A3B6-D52B6681B7CE}" srcOrd="0" destOrd="0" presId="urn:microsoft.com/office/officeart/2008/layout/HorizontalMultiLevelHierarchy"/>
    <dgm:cxn modelId="{14D606C8-EF74-424C-A6BE-A745984CEF75}" type="presOf" srcId="{C778A5CD-03BF-4871-8AF5-468BE5C65B64}" destId="{890B7414-9206-4E6E-96D0-C661A707D323}" srcOrd="0" destOrd="0" presId="urn:microsoft.com/office/officeart/2008/layout/HorizontalMultiLevelHierarchy"/>
    <dgm:cxn modelId="{D08EA473-BFCB-4BE6-B34C-BEAFD2A445AD}" type="presOf" srcId="{F9B5A861-00FD-44D1-A09C-C27F11A04D6E}" destId="{E27CCF90-A471-4A98-9F1E-4E3CA16A2475}" srcOrd="0" destOrd="0" presId="urn:microsoft.com/office/officeart/2008/layout/HorizontalMultiLevelHierarchy"/>
    <dgm:cxn modelId="{C1560F6C-55BF-4FEC-889E-3285C2E072CE}" type="presOf" srcId="{E73E7143-7F68-4C78-989A-5082CCACCF4A}" destId="{3B17454B-0184-437F-B892-50254D387EF6}" srcOrd="0" destOrd="0" presId="urn:microsoft.com/office/officeart/2008/layout/HorizontalMultiLevelHierarchy"/>
    <dgm:cxn modelId="{ED5A9118-5069-443E-B166-F4F406EAB409}" type="presParOf" srcId="{332D02C1-84CF-478F-87A1-55BB063EBEA9}" destId="{B723F15E-21E1-4EB6-B752-DA16275472A2}" srcOrd="0" destOrd="0" presId="urn:microsoft.com/office/officeart/2008/layout/HorizontalMultiLevelHierarchy"/>
    <dgm:cxn modelId="{DDC9A7AE-F308-468A-9D3A-24114AD40F30}" type="presParOf" srcId="{B723F15E-21E1-4EB6-B752-DA16275472A2}" destId="{890B7414-9206-4E6E-96D0-C661A707D323}" srcOrd="0" destOrd="0" presId="urn:microsoft.com/office/officeart/2008/layout/HorizontalMultiLevelHierarchy"/>
    <dgm:cxn modelId="{AAF63A4D-8A2A-4AEF-80AF-11E1F057DFAA}" type="presParOf" srcId="{B723F15E-21E1-4EB6-B752-DA16275472A2}" destId="{24E89192-EC39-4646-B032-FBC3CF50D49C}" srcOrd="1" destOrd="0" presId="urn:microsoft.com/office/officeart/2008/layout/HorizontalMultiLevelHierarchy"/>
    <dgm:cxn modelId="{4FDF337C-3FED-4497-A5D4-20673C18F1D7}" type="presParOf" srcId="{24E89192-EC39-4646-B032-FBC3CF50D49C}" destId="{015F487D-ED2B-41A3-A3B6-D52B6681B7CE}" srcOrd="0" destOrd="0" presId="urn:microsoft.com/office/officeart/2008/layout/HorizontalMultiLevelHierarchy"/>
    <dgm:cxn modelId="{C2047E64-C384-4B6C-9CB4-45DE70351E26}" type="presParOf" srcId="{015F487D-ED2B-41A3-A3B6-D52B6681B7CE}" destId="{E1F2677A-F652-407F-BECD-240C7565E09B}" srcOrd="0" destOrd="0" presId="urn:microsoft.com/office/officeart/2008/layout/HorizontalMultiLevelHierarchy"/>
    <dgm:cxn modelId="{EF011916-C8C3-461F-B9B0-3C5966479D44}" type="presParOf" srcId="{24E89192-EC39-4646-B032-FBC3CF50D49C}" destId="{B7DA609A-8EDE-4776-8522-158835FB3D3D}" srcOrd="1" destOrd="0" presId="urn:microsoft.com/office/officeart/2008/layout/HorizontalMultiLevelHierarchy"/>
    <dgm:cxn modelId="{2B1396A1-7A8F-4A70-B9BB-10269F906CB7}" type="presParOf" srcId="{B7DA609A-8EDE-4776-8522-158835FB3D3D}" destId="{91278CD6-B5E1-4F79-A2A7-DC3AABD89943}" srcOrd="0" destOrd="0" presId="urn:microsoft.com/office/officeart/2008/layout/HorizontalMultiLevelHierarchy"/>
    <dgm:cxn modelId="{030AA2E8-ECBB-4378-8055-5844DF5FF803}" type="presParOf" srcId="{B7DA609A-8EDE-4776-8522-158835FB3D3D}" destId="{C3357F8E-BEA9-461C-9877-0FA2FAF3BFB5}" srcOrd="1" destOrd="0" presId="urn:microsoft.com/office/officeart/2008/layout/HorizontalMultiLevelHierarchy"/>
    <dgm:cxn modelId="{3795CCE0-FEBC-4FCC-A27B-DE1CB10292B2}" type="presParOf" srcId="{24E89192-EC39-4646-B032-FBC3CF50D49C}" destId="{E27CCF90-A471-4A98-9F1E-4E3CA16A2475}" srcOrd="2" destOrd="0" presId="urn:microsoft.com/office/officeart/2008/layout/HorizontalMultiLevelHierarchy"/>
    <dgm:cxn modelId="{F265DADF-04A5-45C9-B5AE-435E10CB1F9F}" type="presParOf" srcId="{E27CCF90-A471-4A98-9F1E-4E3CA16A2475}" destId="{CBADED23-2C78-4B42-8F29-E620448EBB76}" srcOrd="0" destOrd="0" presId="urn:microsoft.com/office/officeart/2008/layout/HorizontalMultiLevelHierarchy"/>
    <dgm:cxn modelId="{DC0D36F3-2C1F-469C-B7B0-95274053B5D4}" type="presParOf" srcId="{24E89192-EC39-4646-B032-FBC3CF50D49C}" destId="{68F758E3-1F56-48D4-BFB7-FB3D247A50E1}" srcOrd="3" destOrd="0" presId="urn:microsoft.com/office/officeart/2008/layout/HorizontalMultiLevelHierarchy"/>
    <dgm:cxn modelId="{C24214B1-CE2E-4452-8284-C9603FBA6010}" type="presParOf" srcId="{68F758E3-1F56-48D4-BFB7-FB3D247A50E1}" destId="{3B17454B-0184-437F-B892-50254D387EF6}" srcOrd="0" destOrd="0" presId="urn:microsoft.com/office/officeart/2008/layout/HorizontalMultiLevelHierarchy"/>
    <dgm:cxn modelId="{C4BD985E-6AB9-4D83-ADD4-BF9356B34D58}" type="presParOf" srcId="{68F758E3-1F56-48D4-BFB7-FB3D247A50E1}" destId="{CC53A3B5-F2A2-4628-8592-5A4CB9933337}" srcOrd="1" destOrd="0" presId="urn:microsoft.com/office/officeart/2008/layout/HorizontalMultiLevelHierarchy"/>
    <dgm:cxn modelId="{5EF99D4A-4DD8-4B1F-9EB1-7A959E4BA8F4}" type="presParOf" srcId="{24E89192-EC39-4646-B032-FBC3CF50D49C}" destId="{C175A400-CB12-4906-BA05-2AC29A1878FE}" srcOrd="4" destOrd="0" presId="urn:microsoft.com/office/officeart/2008/layout/HorizontalMultiLevelHierarchy"/>
    <dgm:cxn modelId="{06A743A4-4F93-4F9E-8F99-AA72EE600B60}" type="presParOf" srcId="{C175A400-CB12-4906-BA05-2AC29A1878FE}" destId="{77C7F9FE-0BE8-4E00-ADB4-C626C6717C05}" srcOrd="0" destOrd="0" presId="urn:microsoft.com/office/officeart/2008/layout/HorizontalMultiLevelHierarchy"/>
    <dgm:cxn modelId="{D06E5F14-4C31-448F-B02F-24082D58C97E}" type="presParOf" srcId="{24E89192-EC39-4646-B032-FBC3CF50D49C}" destId="{7C7F519D-75C5-4FB5-8DA6-78CA63D42CE9}" srcOrd="5" destOrd="0" presId="urn:microsoft.com/office/officeart/2008/layout/HorizontalMultiLevelHierarchy"/>
    <dgm:cxn modelId="{62DBCA74-E2B0-4077-8C55-876D21E31E87}" type="presParOf" srcId="{7C7F519D-75C5-4FB5-8DA6-78CA63D42CE9}" destId="{99F59A37-05CF-4747-BA95-4BF9FA184539}" srcOrd="0" destOrd="0" presId="urn:microsoft.com/office/officeart/2008/layout/HorizontalMultiLevelHierarchy"/>
    <dgm:cxn modelId="{B01A0850-D879-4692-97E3-B30DBB42B6E2}" type="presParOf" srcId="{7C7F519D-75C5-4FB5-8DA6-78CA63D42CE9}" destId="{4252036A-3793-410F-ABE2-107CDCA00D5A}" srcOrd="1" destOrd="0" presId="urn:microsoft.com/office/officeart/2008/layout/HorizontalMultiLevelHierarchy"/>
    <dgm:cxn modelId="{A325D869-A30C-4FE3-803A-29112E002D24}" type="presParOf" srcId="{24E89192-EC39-4646-B032-FBC3CF50D49C}" destId="{7F7A077E-3F89-432B-9B73-02451ACDB5AE}" srcOrd="6" destOrd="0" presId="urn:microsoft.com/office/officeart/2008/layout/HorizontalMultiLevelHierarchy"/>
    <dgm:cxn modelId="{6B2B0F0A-6988-4F20-9B3B-DC3123A0AE8F}" type="presParOf" srcId="{7F7A077E-3F89-432B-9B73-02451ACDB5AE}" destId="{970ACB51-84E8-49E4-97BD-D3FF6F1F60F8}" srcOrd="0" destOrd="0" presId="urn:microsoft.com/office/officeart/2008/layout/HorizontalMultiLevelHierarchy"/>
    <dgm:cxn modelId="{DAE29970-A66F-4CAC-A580-BC134B7FE8C5}" type="presParOf" srcId="{24E89192-EC39-4646-B032-FBC3CF50D49C}" destId="{DC676C1B-9FC3-46B5-BB3D-2283A8CCF9D2}" srcOrd="7" destOrd="0" presId="urn:microsoft.com/office/officeart/2008/layout/HorizontalMultiLevelHierarchy"/>
    <dgm:cxn modelId="{7ED68B3E-67DE-4F17-8C02-634E013766D6}" type="presParOf" srcId="{DC676C1B-9FC3-46B5-BB3D-2283A8CCF9D2}" destId="{E68D0B4E-F595-429E-9A00-A66E83674B8F}" srcOrd="0" destOrd="0" presId="urn:microsoft.com/office/officeart/2008/layout/HorizontalMultiLevelHierarchy"/>
    <dgm:cxn modelId="{3AA15E23-92ED-4987-8980-F7E2079DC276}" type="presParOf" srcId="{DC676C1B-9FC3-46B5-BB3D-2283A8CCF9D2}" destId="{D5864D4F-7622-446A-849D-EA4ECE53048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9EDFFA-7AAC-4056-9516-3611E096DE4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4CEB644-4E68-4B5C-8EF9-D2B8B49D85EA}">
      <dgm:prSet phldrT="[Tekst]" phldr="0"/>
      <dgm:spPr/>
      <dgm:t>
        <a:bodyPr/>
        <a:lstStyle/>
        <a:p>
          <a:r>
            <a:rPr lang="ru-RU" dirty="0"/>
            <a:t>Точность и надёжность</a:t>
          </a:r>
          <a:endParaRPr lang="pl-PL" dirty="0"/>
        </a:p>
      </dgm:t>
    </dgm:pt>
    <dgm:pt modelId="{1FD6C7F2-4F48-48D3-98C2-7585D93F9FA9}" type="parTrans" cxnId="{2D4886DF-F395-43F7-9B65-218D46D86808}">
      <dgm:prSet/>
      <dgm:spPr/>
      <dgm:t>
        <a:bodyPr/>
        <a:lstStyle/>
        <a:p>
          <a:endParaRPr lang="pl-PL"/>
        </a:p>
      </dgm:t>
    </dgm:pt>
    <dgm:pt modelId="{36B77BC8-C015-4069-B6EB-F01B5B686A2D}" type="sibTrans" cxnId="{2D4886DF-F395-43F7-9B65-218D46D86808}">
      <dgm:prSet/>
      <dgm:spPr/>
      <dgm:t>
        <a:bodyPr/>
        <a:lstStyle/>
        <a:p>
          <a:endParaRPr lang="pl-PL"/>
        </a:p>
      </dgm:t>
    </dgm:pt>
    <dgm:pt modelId="{A328143F-9441-4F47-93E9-10FB6339221E}">
      <dgm:prSet phldrT="[Tekst]" phldr="0"/>
      <dgm:spPr/>
      <dgm:t>
        <a:bodyPr/>
        <a:lstStyle/>
        <a:p>
          <a:r>
            <a:rPr lang="ru-RU" dirty="0"/>
            <a:t>Своевременность и согласованность</a:t>
          </a:r>
          <a:endParaRPr lang="pl-PL" dirty="0"/>
        </a:p>
      </dgm:t>
    </dgm:pt>
    <dgm:pt modelId="{D3810022-154C-4429-976E-DDCE165D4A36}" type="parTrans" cxnId="{A74A93D7-3E1B-42B3-AD9D-9EA6B9863DBD}">
      <dgm:prSet/>
      <dgm:spPr/>
      <dgm:t>
        <a:bodyPr/>
        <a:lstStyle/>
        <a:p>
          <a:endParaRPr lang="pl-PL"/>
        </a:p>
      </dgm:t>
    </dgm:pt>
    <dgm:pt modelId="{220769B0-BEC6-40E2-8A62-A07FD8C99F00}" type="sibTrans" cxnId="{A74A93D7-3E1B-42B3-AD9D-9EA6B9863DBD}">
      <dgm:prSet/>
      <dgm:spPr/>
      <dgm:t>
        <a:bodyPr/>
        <a:lstStyle/>
        <a:p>
          <a:endParaRPr lang="pl-PL"/>
        </a:p>
      </dgm:t>
    </dgm:pt>
    <dgm:pt modelId="{FEEFE430-4088-4FF0-85D7-74AA82C49691}">
      <dgm:prSet phldrT="[Tekst]" phldr="0"/>
      <dgm:spPr/>
      <dgm:t>
        <a:bodyPr/>
        <a:lstStyle/>
        <a:p>
          <a:r>
            <a:rPr lang="ru-RU" dirty="0"/>
            <a:t>Прозрачность и стандарты метаданных</a:t>
          </a:r>
          <a:endParaRPr lang="pl-PL" dirty="0"/>
        </a:p>
      </dgm:t>
    </dgm:pt>
    <dgm:pt modelId="{7E0B6467-C276-4391-A1B5-462D794C9915}" type="parTrans" cxnId="{174C40AE-6D06-43D4-BAE8-D4164053691E}">
      <dgm:prSet/>
      <dgm:spPr/>
      <dgm:t>
        <a:bodyPr/>
        <a:lstStyle/>
        <a:p>
          <a:endParaRPr lang="pl-PL"/>
        </a:p>
      </dgm:t>
    </dgm:pt>
    <dgm:pt modelId="{F21ABFAF-EB6C-4471-A02A-81503C239C7C}" type="sibTrans" cxnId="{174C40AE-6D06-43D4-BAE8-D4164053691E}">
      <dgm:prSet/>
      <dgm:spPr/>
      <dgm:t>
        <a:bodyPr/>
        <a:lstStyle/>
        <a:p>
          <a:endParaRPr lang="pl-PL"/>
        </a:p>
      </dgm:t>
    </dgm:pt>
    <dgm:pt modelId="{087E1467-2FC3-443B-90F7-70DA741E9E6D}">
      <dgm:prSet phldrT="[Tekst]" phldr="0"/>
      <dgm:spPr/>
      <dgm:t>
        <a:bodyPr/>
        <a:lstStyle/>
        <a:p>
          <a:r>
            <a:rPr lang="ru-RU" dirty="0"/>
            <a:t>Этичное использование и обеспечение конфиденциальности</a:t>
          </a:r>
          <a:endParaRPr lang="pl-PL" dirty="0"/>
        </a:p>
      </dgm:t>
    </dgm:pt>
    <dgm:pt modelId="{CCFB8721-9955-403B-A918-5404D0993B64}" type="parTrans" cxnId="{FD1863AC-4DF2-4BE2-BD23-26E0A905AAC8}">
      <dgm:prSet/>
      <dgm:spPr/>
      <dgm:t>
        <a:bodyPr/>
        <a:lstStyle/>
        <a:p>
          <a:endParaRPr lang="pl-PL"/>
        </a:p>
      </dgm:t>
    </dgm:pt>
    <dgm:pt modelId="{C023D5D4-CEFC-4FD0-85EB-BD5095359922}" type="sibTrans" cxnId="{FD1863AC-4DF2-4BE2-BD23-26E0A905AAC8}">
      <dgm:prSet/>
      <dgm:spPr/>
      <dgm:t>
        <a:bodyPr/>
        <a:lstStyle/>
        <a:p>
          <a:endParaRPr lang="pl-PL"/>
        </a:p>
      </dgm:t>
    </dgm:pt>
    <dgm:pt modelId="{BA690F38-AFF3-4D61-AD59-629EED9C641F}">
      <dgm:prSet phldrT="[Tekst]" phldr="0"/>
      <dgm:spPr/>
      <dgm:t>
        <a:bodyPr/>
        <a:lstStyle/>
        <a:p>
          <a:r>
            <a:rPr lang="ru-RU" dirty="0"/>
            <a:t>Повторное использование и долгосрочная ценность</a:t>
          </a:r>
          <a:endParaRPr lang="pl-PL" dirty="0"/>
        </a:p>
      </dgm:t>
    </dgm:pt>
    <dgm:pt modelId="{920CC2CC-B7E6-4669-81EE-F953C3339EFB}" type="parTrans" cxnId="{B66E4402-C7CF-4C85-BB2F-42227C33191E}">
      <dgm:prSet/>
      <dgm:spPr/>
      <dgm:t>
        <a:bodyPr/>
        <a:lstStyle/>
        <a:p>
          <a:endParaRPr lang="pl-PL"/>
        </a:p>
      </dgm:t>
    </dgm:pt>
    <dgm:pt modelId="{259277AD-BC9A-441B-B00F-68A7E3B83298}" type="sibTrans" cxnId="{B66E4402-C7CF-4C85-BB2F-42227C33191E}">
      <dgm:prSet/>
      <dgm:spPr/>
      <dgm:t>
        <a:bodyPr/>
        <a:lstStyle/>
        <a:p>
          <a:endParaRPr lang="pl-PL"/>
        </a:p>
      </dgm:t>
    </dgm:pt>
    <dgm:pt modelId="{2C431B1C-2A90-4600-8BF2-81CD4E6F3C85}" type="pres">
      <dgm:prSet presAssocID="{B09EDFFA-7AAC-4056-9516-3611E096DE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2FEA34-B1A0-435D-8EED-A327FACE8EE5}" type="pres">
      <dgm:prSet presAssocID="{64CEB644-4E68-4B5C-8EF9-D2B8B49D85E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69E19-051A-467E-8A24-3CE05E1B22BA}" type="pres">
      <dgm:prSet presAssocID="{36B77BC8-C015-4069-B6EB-F01B5B686A2D}" presName="sibTrans" presStyleCnt="0"/>
      <dgm:spPr/>
    </dgm:pt>
    <dgm:pt modelId="{869ADC1F-9FF2-42EA-A3C5-14846F2F61F4}" type="pres">
      <dgm:prSet presAssocID="{A328143F-9441-4F47-93E9-10FB633922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E4FC0-9402-440B-BF29-EF84ED98C920}" type="pres">
      <dgm:prSet presAssocID="{220769B0-BEC6-40E2-8A62-A07FD8C99F00}" presName="sibTrans" presStyleCnt="0"/>
      <dgm:spPr/>
    </dgm:pt>
    <dgm:pt modelId="{5534678E-D057-405A-A383-AAE758860423}" type="pres">
      <dgm:prSet presAssocID="{FEEFE430-4088-4FF0-85D7-74AA82C4969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E32AE-F17A-4574-A28B-D910A6C29395}" type="pres">
      <dgm:prSet presAssocID="{F21ABFAF-EB6C-4471-A02A-81503C239C7C}" presName="sibTrans" presStyleCnt="0"/>
      <dgm:spPr/>
    </dgm:pt>
    <dgm:pt modelId="{38F7DEB1-F2E8-48BB-AA48-D0EFF968CE58}" type="pres">
      <dgm:prSet presAssocID="{087E1467-2FC3-443B-90F7-70DA741E9E6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B37F6-7377-4C63-ACC0-69429DE5C8E9}" type="pres">
      <dgm:prSet presAssocID="{C023D5D4-CEFC-4FD0-85EB-BD5095359922}" presName="sibTrans" presStyleCnt="0"/>
      <dgm:spPr/>
    </dgm:pt>
    <dgm:pt modelId="{4F44B188-F23B-4141-8EB0-166CE0492597}" type="pres">
      <dgm:prSet presAssocID="{BA690F38-AFF3-4D61-AD59-629EED9C64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1B5B3D-F87D-4C21-BEB9-C41F89BDE448}" type="presOf" srcId="{087E1467-2FC3-443B-90F7-70DA741E9E6D}" destId="{38F7DEB1-F2E8-48BB-AA48-D0EFF968CE58}" srcOrd="0" destOrd="0" presId="urn:microsoft.com/office/officeart/2005/8/layout/default"/>
    <dgm:cxn modelId="{DD8B2558-7BE1-4922-B8F4-D5C2A00139DB}" type="presOf" srcId="{B09EDFFA-7AAC-4056-9516-3611E096DE40}" destId="{2C431B1C-2A90-4600-8BF2-81CD4E6F3C85}" srcOrd="0" destOrd="0" presId="urn:microsoft.com/office/officeart/2005/8/layout/default"/>
    <dgm:cxn modelId="{A74A93D7-3E1B-42B3-AD9D-9EA6B9863DBD}" srcId="{B09EDFFA-7AAC-4056-9516-3611E096DE40}" destId="{A328143F-9441-4F47-93E9-10FB6339221E}" srcOrd="1" destOrd="0" parTransId="{D3810022-154C-4429-976E-DDCE165D4A36}" sibTransId="{220769B0-BEC6-40E2-8A62-A07FD8C99F00}"/>
    <dgm:cxn modelId="{522DF351-6223-49C8-8D5B-7565CC446B23}" type="presOf" srcId="{A328143F-9441-4F47-93E9-10FB6339221E}" destId="{869ADC1F-9FF2-42EA-A3C5-14846F2F61F4}" srcOrd="0" destOrd="0" presId="urn:microsoft.com/office/officeart/2005/8/layout/default"/>
    <dgm:cxn modelId="{FD1863AC-4DF2-4BE2-BD23-26E0A905AAC8}" srcId="{B09EDFFA-7AAC-4056-9516-3611E096DE40}" destId="{087E1467-2FC3-443B-90F7-70DA741E9E6D}" srcOrd="3" destOrd="0" parTransId="{CCFB8721-9955-403B-A918-5404D0993B64}" sibTransId="{C023D5D4-CEFC-4FD0-85EB-BD5095359922}"/>
    <dgm:cxn modelId="{174C40AE-6D06-43D4-BAE8-D4164053691E}" srcId="{B09EDFFA-7AAC-4056-9516-3611E096DE40}" destId="{FEEFE430-4088-4FF0-85D7-74AA82C49691}" srcOrd="2" destOrd="0" parTransId="{7E0B6467-C276-4391-A1B5-462D794C9915}" sibTransId="{F21ABFAF-EB6C-4471-A02A-81503C239C7C}"/>
    <dgm:cxn modelId="{B66E4402-C7CF-4C85-BB2F-42227C33191E}" srcId="{B09EDFFA-7AAC-4056-9516-3611E096DE40}" destId="{BA690F38-AFF3-4D61-AD59-629EED9C641F}" srcOrd="4" destOrd="0" parTransId="{920CC2CC-B7E6-4669-81EE-F953C3339EFB}" sibTransId="{259277AD-BC9A-441B-B00F-68A7E3B83298}"/>
    <dgm:cxn modelId="{2D4886DF-F395-43F7-9B65-218D46D86808}" srcId="{B09EDFFA-7AAC-4056-9516-3611E096DE40}" destId="{64CEB644-4E68-4B5C-8EF9-D2B8B49D85EA}" srcOrd="0" destOrd="0" parTransId="{1FD6C7F2-4F48-48D3-98C2-7585D93F9FA9}" sibTransId="{36B77BC8-C015-4069-B6EB-F01B5B686A2D}"/>
    <dgm:cxn modelId="{70D9FDEB-A7FC-4489-A3CD-47A70AD978C0}" type="presOf" srcId="{FEEFE430-4088-4FF0-85D7-74AA82C49691}" destId="{5534678E-D057-405A-A383-AAE758860423}" srcOrd="0" destOrd="0" presId="urn:microsoft.com/office/officeart/2005/8/layout/default"/>
    <dgm:cxn modelId="{8565C539-D11E-4791-ABD1-429CFFFED4D9}" type="presOf" srcId="{64CEB644-4E68-4B5C-8EF9-D2B8B49D85EA}" destId="{372FEA34-B1A0-435D-8EED-A327FACE8EE5}" srcOrd="0" destOrd="0" presId="urn:microsoft.com/office/officeart/2005/8/layout/default"/>
    <dgm:cxn modelId="{B21B89AA-A421-400F-BE07-EB0B334FB033}" type="presOf" srcId="{BA690F38-AFF3-4D61-AD59-629EED9C641F}" destId="{4F44B188-F23B-4141-8EB0-166CE0492597}" srcOrd="0" destOrd="0" presId="urn:microsoft.com/office/officeart/2005/8/layout/default"/>
    <dgm:cxn modelId="{9C365550-D207-4022-ABA1-04564D6ED898}" type="presParOf" srcId="{2C431B1C-2A90-4600-8BF2-81CD4E6F3C85}" destId="{372FEA34-B1A0-435D-8EED-A327FACE8EE5}" srcOrd="0" destOrd="0" presId="urn:microsoft.com/office/officeart/2005/8/layout/default"/>
    <dgm:cxn modelId="{D93D6454-8AF1-47AE-9317-9064F6E8D424}" type="presParOf" srcId="{2C431B1C-2A90-4600-8BF2-81CD4E6F3C85}" destId="{18369E19-051A-467E-8A24-3CE05E1B22BA}" srcOrd="1" destOrd="0" presId="urn:microsoft.com/office/officeart/2005/8/layout/default"/>
    <dgm:cxn modelId="{FA5099B9-F7F8-411E-89EB-5F362596CCAE}" type="presParOf" srcId="{2C431B1C-2A90-4600-8BF2-81CD4E6F3C85}" destId="{869ADC1F-9FF2-42EA-A3C5-14846F2F61F4}" srcOrd="2" destOrd="0" presId="urn:microsoft.com/office/officeart/2005/8/layout/default"/>
    <dgm:cxn modelId="{742B60B2-4D56-4DA4-AA84-1BC7C2C3EF8E}" type="presParOf" srcId="{2C431B1C-2A90-4600-8BF2-81CD4E6F3C85}" destId="{BEDE4FC0-9402-440B-BF29-EF84ED98C920}" srcOrd="3" destOrd="0" presId="urn:microsoft.com/office/officeart/2005/8/layout/default"/>
    <dgm:cxn modelId="{C380F2F3-E17F-4A22-86C9-DAB7BEFF9DCE}" type="presParOf" srcId="{2C431B1C-2A90-4600-8BF2-81CD4E6F3C85}" destId="{5534678E-D057-405A-A383-AAE758860423}" srcOrd="4" destOrd="0" presId="urn:microsoft.com/office/officeart/2005/8/layout/default"/>
    <dgm:cxn modelId="{CE7F8A5C-F087-4D6E-94A2-DCEED94BD0AC}" type="presParOf" srcId="{2C431B1C-2A90-4600-8BF2-81CD4E6F3C85}" destId="{FA4E32AE-F17A-4574-A28B-D910A6C29395}" srcOrd="5" destOrd="0" presId="urn:microsoft.com/office/officeart/2005/8/layout/default"/>
    <dgm:cxn modelId="{E8B0005D-CA04-4BB1-B393-213E8D3D8813}" type="presParOf" srcId="{2C431B1C-2A90-4600-8BF2-81CD4E6F3C85}" destId="{38F7DEB1-F2E8-48BB-AA48-D0EFF968CE58}" srcOrd="6" destOrd="0" presId="urn:microsoft.com/office/officeart/2005/8/layout/default"/>
    <dgm:cxn modelId="{C6164D6F-195F-4889-BC30-EA56A360F687}" type="presParOf" srcId="{2C431B1C-2A90-4600-8BF2-81CD4E6F3C85}" destId="{4D1B37F6-7377-4C63-ACC0-69429DE5C8E9}" srcOrd="7" destOrd="0" presId="urn:microsoft.com/office/officeart/2005/8/layout/default"/>
    <dgm:cxn modelId="{94D9AF4E-1A8C-4889-9716-39B0AD314B3A}" type="presParOf" srcId="{2C431B1C-2A90-4600-8BF2-81CD4E6F3C85}" destId="{4F44B188-F23B-4141-8EB0-166CE049259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E2E8D-19E7-4251-B3DF-CFB7DBDDA546}">
      <dsp:nvSpPr>
        <dsp:cNvPr id="0" name=""/>
        <dsp:cNvSpPr/>
      </dsp:nvSpPr>
      <dsp:spPr>
        <a:xfrm>
          <a:off x="3599" y="346217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Источники данных</a:t>
          </a:r>
          <a:endParaRPr lang="pl-PL" sz="1800" b="1" kern="1200" dirty="0"/>
        </a:p>
      </dsp:txBody>
      <dsp:txXfrm>
        <a:off x="3599" y="346217"/>
        <a:ext cx="3509664" cy="1403865"/>
      </dsp:txXfrm>
    </dsp:sp>
    <dsp:sp modelId="{175E47C9-62F6-4319-84B5-D20EE99C8E57}">
      <dsp:nvSpPr>
        <dsp:cNvPr id="0" name=""/>
        <dsp:cNvSpPr/>
      </dsp:nvSpPr>
      <dsp:spPr>
        <a:xfrm>
          <a:off x="3599" y="1750083"/>
          <a:ext cx="3509664" cy="2944012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веб-данные</a:t>
          </a:r>
          <a:endParaRPr lang="pl-PL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спутниковые изображения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IoT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датчики</a:t>
          </a:r>
        </a:p>
      </dsp:txBody>
      <dsp:txXfrm>
        <a:off x="3599" y="1750083"/>
        <a:ext cx="3509664" cy="2944012"/>
      </dsp:txXfrm>
    </dsp:sp>
    <dsp:sp modelId="{CDE46B7F-78F7-4B71-8460-54BD84BAE0D5}">
      <dsp:nvSpPr>
        <dsp:cNvPr id="0" name=""/>
        <dsp:cNvSpPr/>
      </dsp:nvSpPr>
      <dsp:spPr>
        <a:xfrm>
          <a:off x="4004617" y="346217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Техники </a:t>
          </a:r>
          <a:endParaRPr lang="pl-PL" sz="1800" b="1" kern="1200" dirty="0"/>
        </a:p>
      </dsp:txBody>
      <dsp:txXfrm>
        <a:off x="4004617" y="346217"/>
        <a:ext cx="3509664" cy="1403865"/>
      </dsp:txXfrm>
    </dsp:sp>
    <dsp:sp modelId="{DA917336-E354-4862-B150-3E60E2A0F829}">
      <dsp:nvSpPr>
        <dsp:cNvPr id="0" name=""/>
        <dsp:cNvSpPr/>
      </dsp:nvSpPr>
      <dsp:spPr>
        <a:xfrm>
          <a:off x="4004617" y="1750083"/>
          <a:ext cx="3509664" cy="2944012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веб-</a:t>
          </a:r>
          <a:r>
            <a:rPr lang="ru-RU" sz="1600" b="1" kern="1200" dirty="0" err="1"/>
            <a:t>скраппинг</a:t>
          </a:r>
          <a:r>
            <a:rPr lang="ru-RU" sz="1600" b="1" kern="1200" dirty="0"/>
            <a:t>
машинное обучение
</a:t>
          </a:r>
          <a:r>
            <a:rPr lang="ru-RU" sz="1600" b="1" kern="1200" dirty="0" err="1"/>
            <a:t>автокодирование</a:t>
          </a:r>
          <a:r>
            <a:rPr lang="ru-RU" sz="1600" b="1" kern="1200" dirty="0"/>
            <a:t> и классификация
восполнение данных
оценки</a:t>
          </a:r>
          <a:endParaRPr lang="pl-PL" sz="1600" b="1" kern="1200" dirty="0"/>
        </a:p>
      </dsp:txBody>
      <dsp:txXfrm>
        <a:off x="4004617" y="1750083"/>
        <a:ext cx="3509664" cy="2944012"/>
      </dsp:txXfrm>
    </dsp:sp>
    <dsp:sp modelId="{7C3B096F-4A5A-4133-BFAD-088465A764C5}">
      <dsp:nvSpPr>
        <dsp:cNvPr id="0" name=""/>
        <dsp:cNvSpPr/>
      </dsp:nvSpPr>
      <dsp:spPr>
        <a:xfrm>
          <a:off x="8005635" y="346217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Примеры применения </a:t>
          </a:r>
          <a:endParaRPr lang="pl-PL" sz="1800" b="1" kern="1200" dirty="0"/>
        </a:p>
      </dsp:txBody>
      <dsp:txXfrm>
        <a:off x="8005635" y="346217"/>
        <a:ext cx="3509664" cy="1403865"/>
      </dsp:txXfrm>
    </dsp:sp>
    <dsp:sp modelId="{F4F3A5C7-B8CB-418F-8258-0FA5953D0548}">
      <dsp:nvSpPr>
        <dsp:cNvPr id="0" name=""/>
        <dsp:cNvSpPr/>
      </dsp:nvSpPr>
      <dsp:spPr>
        <a:xfrm>
          <a:off x="8005635" y="1750083"/>
          <a:ext cx="3509664" cy="2944012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/>
            <a:t>онлайн-вакансии
характеристики предприятий
статистика сельского хозяйства
городские территории
статистика туризма
надёжная умная статистика
качество данных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>
              <a:solidFill>
                <a:schemeClr val="tx1"/>
              </a:solidFill>
            </a:rPr>
            <a:t>covid-19</a:t>
          </a:r>
        </a:p>
      </dsp:txBody>
      <dsp:txXfrm>
        <a:off x="8005635" y="1750083"/>
        <a:ext cx="3509664" cy="2944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317CC-7534-4F5C-AF24-B57BAE69130E}">
      <dsp:nvSpPr>
        <dsp:cNvPr id="0" name=""/>
        <dsp:cNvSpPr/>
      </dsp:nvSpPr>
      <dsp:spPr>
        <a:xfrm>
          <a:off x="848270" y="2520156"/>
          <a:ext cx="269370" cy="2309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2309767"/>
              </a:lnTo>
              <a:lnTo>
                <a:pt x="269370" y="23097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 dirty="0"/>
        </a:p>
      </dsp:txBody>
      <dsp:txXfrm>
        <a:off x="924820" y="3616904"/>
        <a:ext cx="116271" cy="116271"/>
      </dsp:txXfrm>
    </dsp:sp>
    <dsp:sp modelId="{9421E80C-C8BA-4F80-A329-AD7837FECEC3}">
      <dsp:nvSpPr>
        <dsp:cNvPr id="0" name=""/>
        <dsp:cNvSpPr/>
      </dsp:nvSpPr>
      <dsp:spPr>
        <a:xfrm>
          <a:off x="848270" y="2520156"/>
          <a:ext cx="269370" cy="1796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1796485"/>
              </a:lnTo>
              <a:lnTo>
                <a:pt x="269370" y="17964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00" kern="1200" dirty="0"/>
        </a:p>
      </dsp:txBody>
      <dsp:txXfrm>
        <a:off x="937541" y="3372985"/>
        <a:ext cx="90828" cy="90828"/>
      </dsp:txXfrm>
    </dsp:sp>
    <dsp:sp modelId="{7CFDB23C-525A-436B-8D60-9A625FD03315}">
      <dsp:nvSpPr>
        <dsp:cNvPr id="0" name=""/>
        <dsp:cNvSpPr/>
      </dsp:nvSpPr>
      <dsp:spPr>
        <a:xfrm>
          <a:off x="848270" y="2520156"/>
          <a:ext cx="269370" cy="1283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1283204"/>
              </a:lnTo>
              <a:lnTo>
                <a:pt x="269370" y="12832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50176" y="3128979"/>
        <a:ext cx="65558" cy="65558"/>
      </dsp:txXfrm>
    </dsp:sp>
    <dsp:sp modelId="{9AF00783-412A-4A05-A540-DA7CA8DFD8A0}">
      <dsp:nvSpPr>
        <dsp:cNvPr id="0" name=""/>
        <dsp:cNvSpPr/>
      </dsp:nvSpPr>
      <dsp:spPr>
        <a:xfrm>
          <a:off x="848270" y="2520156"/>
          <a:ext cx="269370" cy="769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769922"/>
              </a:lnTo>
              <a:lnTo>
                <a:pt x="269370" y="7699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62563" y="2884725"/>
        <a:ext cx="40784" cy="40784"/>
      </dsp:txXfrm>
    </dsp:sp>
    <dsp:sp modelId="{F127B692-162E-490A-8AD5-2405506A09E2}">
      <dsp:nvSpPr>
        <dsp:cNvPr id="0" name=""/>
        <dsp:cNvSpPr/>
      </dsp:nvSpPr>
      <dsp:spPr>
        <a:xfrm>
          <a:off x="848270" y="2520156"/>
          <a:ext cx="269370" cy="256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256640"/>
              </a:lnTo>
              <a:lnTo>
                <a:pt x="269370" y="2566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73654" y="2639175"/>
        <a:ext cx="18602" cy="18602"/>
      </dsp:txXfrm>
    </dsp:sp>
    <dsp:sp modelId="{BADDB7F7-E9CC-41E4-B087-FC0ED1336461}">
      <dsp:nvSpPr>
        <dsp:cNvPr id="0" name=""/>
        <dsp:cNvSpPr/>
      </dsp:nvSpPr>
      <dsp:spPr>
        <a:xfrm>
          <a:off x="848270" y="2263515"/>
          <a:ext cx="269370" cy="256640"/>
        </a:xfrm>
        <a:custGeom>
          <a:avLst/>
          <a:gdLst/>
          <a:ahLst/>
          <a:cxnLst/>
          <a:rect l="0" t="0" r="0" b="0"/>
          <a:pathLst>
            <a:path>
              <a:moveTo>
                <a:pt x="0" y="256640"/>
              </a:moveTo>
              <a:lnTo>
                <a:pt x="134685" y="256640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73654" y="2382534"/>
        <a:ext cx="18602" cy="18602"/>
      </dsp:txXfrm>
    </dsp:sp>
    <dsp:sp modelId="{3EA6FD0E-7320-46FC-8196-023D35F99E57}">
      <dsp:nvSpPr>
        <dsp:cNvPr id="0" name=""/>
        <dsp:cNvSpPr/>
      </dsp:nvSpPr>
      <dsp:spPr>
        <a:xfrm>
          <a:off x="848270" y="1750234"/>
          <a:ext cx="269370" cy="769922"/>
        </a:xfrm>
        <a:custGeom>
          <a:avLst/>
          <a:gdLst/>
          <a:ahLst/>
          <a:cxnLst/>
          <a:rect l="0" t="0" r="0" b="0"/>
          <a:pathLst>
            <a:path>
              <a:moveTo>
                <a:pt x="0" y="769922"/>
              </a:moveTo>
              <a:lnTo>
                <a:pt x="134685" y="769922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62563" y="2114803"/>
        <a:ext cx="40784" cy="40784"/>
      </dsp:txXfrm>
    </dsp:sp>
    <dsp:sp modelId="{0DACF8E1-89D1-45A5-BA13-34936E13C075}">
      <dsp:nvSpPr>
        <dsp:cNvPr id="0" name=""/>
        <dsp:cNvSpPr/>
      </dsp:nvSpPr>
      <dsp:spPr>
        <a:xfrm>
          <a:off x="848270" y="1236952"/>
          <a:ext cx="269370" cy="1283204"/>
        </a:xfrm>
        <a:custGeom>
          <a:avLst/>
          <a:gdLst/>
          <a:ahLst/>
          <a:cxnLst/>
          <a:rect l="0" t="0" r="0" b="0"/>
          <a:pathLst>
            <a:path>
              <a:moveTo>
                <a:pt x="0" y="1283204"/>
              </a:moveTo>
              <a:lnTo>
                <a:pt x="134685" y="1283204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50176" y="1845775"/>
        <a:ext cx="65558" cy="65558"/>
      </dsp:txXfrm>
    </dsp:sp>
    <dsp:sp modelId="{F0E80C8C-D6F3-40F7-A422-778F8450D85B}">
      <dsp:nvSpPr>
        <dsp:cNvPr id="0" name=""/>
        <dsp:cNvSpPr/>
      </dsp:nvSpPr>
      <dsp:spPr>
        <a:xfrm>
          <a:off x="848270" y="723670"/>
          <a:ext cx="269370" cy="1796485"/>
        </a:xfrm>
        <a:custGeom>
          <a:avLst/>
          <a:gdLst/>
          <a:ahLst/>
          <a:cxnLst/>
          <a:rect l="0" t="0" r="0" b="0"/>
          <a:pathLst>
            <a:path>
              <a:moveTo>
                <a:pt x="0" y="1796485"/>
              </a:moveTo>
              <a:lnTo>
                <a:pt x="134685" y="1796485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00" kern="1200" dirty="0"/>
        </a:p>
      </dsp:txBody>
      <dsp:txXfrm>
        <a:off x="937541" y="1576499"/>
        <a:ext cx="90828" cy="90828"/>
      </dsp:txXfrm>
    </dsp:sp>
    <dsp:sp modelId="{6F50AF58-5FA7-4340-938F-560E5CDB9CFF}">
      <dsp:nvSpPr>
        <dsp:cNvPr id="0" name=""/>
        <dsp:cNvSpPr/>
      </dsp:nvSpPr>
      <dsp:spPr>
        <a:xfrm>
          <a:off x="848270" y="210389"/>
          <a:ext cx="269370" cy="2309767"/>
        </a:xfrm>
        <a:custGeom>
          <a:avLst/>
          <a:gdLst/>
          <a:ahLst/>
          <a:cxnLst/>
          <a:rect l="0" t="0" r="0" b="0"/>
          <a:pathLst>
            <a:path>
              <a:moveTo>
                <a:pt x="0" y="2309767"/>
              </a:moveTo>
              <a:lnTo>
                <a:pt x="134685" y="2309767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 dirty="0"/>
        </a:p>
      </dsp:txBody>
      <dsp:txXfrm>
        <a:off x="924820" y="1307137"/>
        <a:ext cx="116271" cy="116271"/>
      </dsp:txXfrm>
    </dsp:sp>
    <dsp:sp modelId="{1FEAF15B-9577-43DD-B179-E6EC25F29431}">
      <dsp:nvSpPr>
        <dsp:cNvPr id="0" name=""/>
        <dsp:cNvSpPr/>
      </dsp:nvSpPr>
      <dsp:spPr>
        <a:xfrm rot="16200000">
          <a:off x="-1304517" y="2131727"/>
          <a:ext cx="3528719" cy="776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Источники административных данных </a:t>
          </a:r>
          <a:endParaRPr lang="pl-PL" sz="1800" b="1" kern="1200" dirty="0"/>
        </a:p>
      </dsp:txBody>
      <dsp:txXfrm>
        <a:off x="-1304517" y="2131727"/>
        <a:ext cx="3528719" cy="776857"/>
      </dsp:txXfrm>
    </dsp:sp>
    <dsp:sp modelId="{DEFD1C02-13CC-4489-A701-F559D545D4F5}">
      <dsp:nvSpPr>
        <dsp:cNvPr id="0" name=""/>
        <dsp:cNvSpPr/>
      </dsp:nvSpPr>
      <dsp:spPr>
        <a:xfrm>
          <a:off x="1117640" y="5076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Министерство климата и окружающей среды</a:t>
          </a:r>
          <a:endParaRPr lang="pl-PL" sz="1600" kern="1200" dirty="0"/>
        </a:p>
      </dsp:txBody>
      <dsp:txXfrm>
        <a:off x="1117640" y="5076"/>
        <a:ext cx="4842710" cy="410625"/>
      </dsp:txXfrm>
    </dsp:sp>
    <dsp:sp modelId="{0489BA42-FB18-4AAC-A608-EC65BE3A3E88}">
      <dsp:nvSpPr>
        <dsp:cNvPr id="0" name=""/>
        <dsp:cNvSpPr/>
      </dsp:nvSpPr>
      <dsp:spPr>
        <a:xfrm>
          <a:off x="1117640" y="518358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Министерство семьи, труда и социальной политики</a:t>
          </a:r>
          <a:endParaRPr lang="pl-PL" sz="1600" kern="1200" dirty="0"/>
        </a:p>
      </dsp:txBody>
      <dsp:txXfrm>
        <a:off x="1117640" y="518358"/>
        <a:ext cx="4842710" cy="410625"/>
      </dsp:txXfrm>
    </dsp:sp>
    <dsp:sp modelId="{743BF4EE-5BE5-46F4-8C9C-5A50863FA3C2}">
      <dsp:nvSpPr>
        <dsp:cNvPr id="0" name=""/>
        <dsp:cNvSpPr/>
      </dsp:nvSpPr>
      <dsp:spPr>
        <a:xfrm>
          <a:off x="1117640" y="1031639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Министерство финансов</a:t>
          </a:r>
          <a:endParaRPr lang="pl-PL" sz="1600" kern="1200" dirty="0"/>
        </a:p>
      </dsp:txBody>
      <dsp:txXfrm>
        <a:off x="1117640" y="1031639"/>
        <a:ext cx="4842710" cy="410625"/>
      </dsp:txXfrm>
    </dsp:sp>
    <dsp:sp modelId="{C2C6BA2E-BFD4-448D-8F3E-05D5267F3DBF}">
      <dsp:nvSpPr>
        <dsp:cNvPr id="0" name=""/>
        <dsp:cNvSpPr/>
      </dsp:nvSpPr>
      <dsp:spPr>
        <a:xfrm>
          <a:off x="1117640" y="1544921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Национальный банк Польши</a:t>
          </a:r>
          <a:endParaRPr lang="pl-PL" sz="1600" kern="1200" dirty="0"/>
        </a:p>
      </dsp:txBody>
      <dsp:txXfrm>
        <a:off x="1117640" y="1544921"/>
        <a:ext cx="4842710" cy="410625"/>
      </dsp:txXfrm>
    </dsp:sp>
    <dsp:sp modelId="{F78024B0-1531-4352-9935-F56869A208AA}">
      <dsp:nvSpPr>
        <dsp:cNvPr id="0" name=""/>
        <dsp:cNvSpPr/>
      </dsp:nvSpPr>
      <dsp:spPr>
        <a:xfrm>
          <a:off x="1117640" y="2058203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Управление гражданской авиации</a:t>
          </a:r>
          <a:endParaRPr lang="pl-PL" sz="1600" kern="1200" dirty="0"/>
        </a:p>
      </dsp:txBody>
      <dsp:txXfrm>
        <a:off x="1117640" y="2058203"/>
        <a:ext cx="4842710" cy="410625"/>
      </dsp:txXfrm>
    </dsp:sp>
    <dsp:sp modelId="{879538FC-CA50-45C3-B2D1-903971643393}">
      <dsp:nvSpPr>
        <dsp:cNvPr id="0" name=""/>
        <dsp:cNvSpPr/>
      </dsp:nvSpPr>
      <dsp:spPr>
        <a:xfrm>
          <a:off x="1117640" y="2571484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Институт социального страхования</a:t>
          </a:r>
          <a:endParaRPr lang="pl-PL" sz="1600" kern="1200" dirty="0"/>
        </a:p>
      </dsp:txBody>
      <dsp:txXfrm>
        <a:off x="1117640" y="2571484"/>
        <a:ext cx="4842710" cy="410625"/>
      </dsp:txXfrm>
    </dsp:sp>
    <dsp:sp modelId="{B7B08740-75A9-4D5A-ACC9-9F521803F8F6}">
      <dsp:nvSpPr>
        <dsp:cNvPr id="0" name=""/>
        <dsp:cNvSpPr/>
      </dsp:nvSpPr>
      <dsp:spPr>
        <a:xfrm>
          <a:off x="1117640" y="3084766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Главное управление национальных дорог и автомагистралей</a:t>
          </a:r>
          <a:endParaRPr lang="pl-PL" sz="1600" kern="1200" dirty="0"/>
        </a:p>
      </dsp:txBody>
      <dsp:txXfrm>
        <a:off x="1117640" y="3084766"/>
        <a:ext cx="4842710" cy="410625"/>
      </dsp:txXfrm>
    </dsp:sp>
    <dsp:sp modelId="{34E40A13-1D72-43F0-86CB-4FD9284E893B}">
      <dsp:nvSpPr>
        <dsp:cNvPr id="0" name=""/>
        <dsp:cNvSpPr/>
      </dsp:nvSpPr>
      <dsp:spPr>
        <a:xfrm>
          <a:off x="1117640" y="3598047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Фонд социального страхования сельского хозяйства</a:t>
          </a:r>
          <a:endParaRPr lang="pl-PL" sz="1600" kern="1200" dirty="0"/>
        </a:p>
      </dsp:txBody>
      <dsp:txXfrm>
        <a:off x="1117640" y="3598047"/>
        <a:ext cx="4842710" cy="410625"/>
      </dsp:txXfrm>
    </dsp:sp>
    <dsp:sp modelId="{2795300D-255E-4EA1-8CF7-62C513E1999D}">
      <dsp:nvSpPr>
        <dsp:cNvPr id="0" name=""/>
        <dsp:cNvSpPr/>
      </dsp:nvSpPr>
      <dsp:spPr>
        <a:xfrm>
          <a:off x="1117640" y="4111329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Штаб-квартира пограничной службы</a:t>
          </a:r>
          <a:endParaRPr lang="pl-PL" sz="1600" kern="1200" dirty="0"/>
        </a:p>
      </dsp:txBody>
      <dsp:txXfrm>
        <a:off x="1117640" y="4111329"/>
        <a:ext cx="4842710" cy="410625"/>
      </dsp:txXfrm>
    </dsp:sp>
    <dsp:sp modelId="{91EAC9C5-4637-4EE5-8B1D-5C059F5C1A96}">
      <dsp:nvSpPr>
        <dsp:cNvPr id="0" name=""/>
        <dsp:cNvSpPr/>
      </dsp:nvSpPr>
      <dsp:spPr>
        <a:xfrm>
          <a:off x="1117640" y="4624611"/>
          <a:ext cx="4858428" cy="410625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Офисы маршалов</a:t>
          </a:r>
          <a:endParaRPr lang="pl-PL" sz="1600" kern="1200" dirty="0"/>
        </a:p>
      </dsp:txBody>
      <dsp:txXfrm>
        <a:off x="1117640" y="4624611"/>
        <a:ext cx="4858428" cy="4106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A077E-3F89-432B-9B73-02451ACDB5AE}">
      <dsp:nvSpPr>
        <dsp:cNvPr id="0" name=""/>
        <dsp:cNvSpPr/>
      </dsp:nvSpPr>
      <dsp:spPr>
        <a:xfrm>
          <a:off x="792087" y="2520156"/>
          <a:ext cx="628224" cy="17956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112" y="0"/>
              </a:lnTo>
              <a:lnTo>
                <a:pt x="314112" y="1795611"/>
              </a:lnTo>
              <a:lnTo>
                <a:pt x="628224" y="17956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700" kern="1200" dirty="0"/>
        </a:p>
      </dsp:txBody>
      <dsp:txXfrm>
        <a:off x="1058641" y="3370403"/>
        <a:ext cx="95116" cy="95116"/>
      </dsp:txXfrm>
    </dsp:sp>
    <dsp:sp modelId="{C175A400-CB12-4906-BA05-2AC29A1878FE}">
      <dsp:nvSpPr>
        <dsp:cNvPr id="0" name=""/>
        <dsp:cNvSpPr/>
      </dsp:nvSpPr>
      <dsp:spPr>
        <a:xfrm>
          <a:off x="792087" y="2520156"/>
          <a:ext cx="628224" cy="598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112" y="0"/>
              </a:lnTo>
              <a:lnTo>
                <a:pt x="314112" y="598537"/>
              </a:lnTo>
              <a:lnTo>
                <a:pt x="628224" y="5985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1084507" y="2797732"/>
        <a:ext cx="43385" cy="43385"/>
      </dsp:txXfrm>
    </dsp:sp>
    <dsp:sp modelId="{E27CCF90-A471-4A98-9F1E-4E3CA16A2475}">
      <dsp:nvSpPr>
        <dsp:cNvPr id="0" name=""/>
        <dsp:cNvSpPr/>
      </dsp:nvSpPr>
      <dsp:spPr>
        <a:xfrm>
          <a:off x="792087" y="1921619"/>
          <a:ext cx="628224" cy="598537"/>
        </a:xfrm>
        <a:custGeom>
          <a:avLst/>
          <a:gdLst/>
          <a:ahLst/>
          <a:cxnLst/>
          <a:rect l="0" t="0" r="0" b="0"/>
          <a:pathLst>
            <a:path>
              <a:moveTo>
                <a:pt x="0" y="598537"/>
              </a:moveTo>
              <a:lnTo>
                <a:pt x="314112" y="598537"/>
              </a:lnTo>
              <a:lnTo>
                <a:pt x="314112" y="0"/>
              </a:lnTo>
              <a:lnTo>
                <a:pt x="62822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1084507" y="2199195"/>
        <a:ext cx="43385" cy="43385"/>
      </dsp:txXfrm>
    </dsp:sp>
    <dsp:sp modelId="{015F487D-ED2B-41A3-A3B6-D52B6681B7CE}">
      <dsp:nvSpPr>
        <dsp:cNvPr id="0" name=""/>
        <dsp:cNvSpPr/>
      </dsp:nvSpPr>
      <dsp:spPr>
        <a:xfrm>
          <a:off x="792087" y="724544"/>
          <a:ext cx="628224" cy="1795611"/>
        </a:xfrm>
        <a:custGeom>
          <a:avLst/>
          <a:gdLst/>
          <a:ahLst/>
          <a:cxnLst/>
          <a:rect l="0" t="0" r="0" b="0"/>
          <a:pathLst>
            <a:path>
              <a:moveTo>
                <a:pt x="0" y="1795611"/>
              </a:moveTo>
              <a:lnTo>
                <a:pt x="314112" y="1795611"/>
              </a:lnTo>
              <a:lnTo>
                <a:pt x="314112" y="0"/>
              </a:lnTo>
              <a:lnTo>
                <a:pt x="62822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700" kern="1200" dirty="0"/>
        </a:p>
      </dsp:txBody>
      <dsp:txXfrm>
        <a:off x="1058641" y="1574792"/>
        <a:ext cx="95116" cy="95116"/>
      </dsp:txXfrm>
    </dsp:sp>
    <dsp:sp modelId="{890B7414-9206-4E6E-96D0-C661A707D323}">
      <dsp:nvSpPr>
        <dsp:cNvPr id="0" name=""/>
        <dsp:cNvSpPr/>
      </dsp:nvSpPr>
      <dsp:spPr>
        <a:xfrm rot="16200000">
          <a:off x="-1344779" y="2147650"/>
          <a:ext cx="3528723" cy="7450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Источники больших данных </a:t>
          </a:r>
          <a:endParaRPr lang="pl-PL" sz="1800" kern="1200" dirty="0"/>
        </a:p>
      </dsp:txBody>
      <dsp:txXfrm>
        <a:off x="-1344779" y="2147650"/>
        <a:ext cx="3528723" cy="745011"/>
      </dsp:txXfrm>
    </dsp:sp>
    <dsp:sp modelId="{91278CD6-B5E1-4F79-A2A7-DC3AABD89943}">
      <dsp:nvSpPr>
        <dsp:cNvPr id="0" name=""/>
        <dsp:cNvSpPr/>
      </dsp:nvSpPr>
      <dsp:spPr>
        <a:xfrm>
          <a:off x="1420312" y="245715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вебсайты </a:t>
          </a:r>
          <a:endParaRPr lang="pl-PL" sz="1800" kern="1200" dirty="0"/>
        </a:p>
      </dsp:txBody>
      <dsp:txXfrm>
        <a:off x="1420312" y="245715"/>
        <a:ext cx="3141123" cy="957659"/>
      </dsp:txXfrm>
    </dsp:sp>
    <dsp:sp modelId="{3B17454B-0184-437F-B892-50254D387EF6}">
      <dsp:nvSpPr>
        <dsp:cNvPr id="0" name=""/>
        <dsp:cNvSpPr/>
      </dsp:nvSpPr>
      <dsp:spPr>
        <a:xfrm>
          <a:off x="1420312" y="1442789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Данные спутниковой съёмки</a:t>
          </a:r>
          <a:endParaRPr lang="pl-PL" sz="1800" kern="1200" dirty="0"/>
        </a:p>
      </dsp:txBody>
      <dsp:txXfrm>
        <a:off x="1420312" y="1442789"/>
        <a:ext cx="3141123" cy="957659"/>
      </dsp:txXfrm>
    </dsp:sp>
    <dsp:sp modelId="{99F59A37-05CF-4747-BA95-4BF9FA184539}">
      <dsp:nvSpPr>
        <dsp:cNvPr id="0" name=""/>
        <dsp:cNvSpPr/>
      </dsp:nvSpPr>
      <dsp:spPr>
        <a:xfrm>
          <a:off x="1420312" y="2639863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Система автоматической идентификации (</a:t>
          </a:r>
          <a:r>
            <a:rPr lang="en-US" sz="1800" kern="1200" dirty="0"/>
            <a:t>AIS)</a:t>
          </a:r>
          <a:endParaRPr lang="pl-PL" sz="1800" kern="1200" dirty="0"/>
        </a:p>
      </dsp:txBody>
      <dsp:txXfrm>
        <a:off x="1420312" y="2639863"/>
        <a:ext cx="3141123" cy="957659"/>
      </dsp:txXfrm>
    </dsp:sp>
    <dsp:sp modelId="{E68D0B4E-F595-429E-9A00-A66E83674B8F}">
      <dsp:nvSpPr>
        <dsp:cNvPr id="0" name=""/>
        <dsp:cNvSpPr/>
      </dsp:nvSpPr>
      <dsp:spPr>
        <a:xfrm>
          <a:off x="1420312" y="3836938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Система электронного взимания платы за проезд (</a:t>
          </a:r>
          <a:r>
            <a:rPr lang="ru-RU" sz="1800" kern="1200" dirty="0" err="1"/>
            <a:t>eTOLL</a:t>
          </a:r>
          <a:r>
            <a:rPr lang="ru-RU" sz="1800" kern="1200" dirty="0"/>
            <a:t>)</a:t>
          </a:r>
          <a:endParaRPr lang="pl-PL" sz="1800" kern="1200" dirty="0"/>
        </a:p>
      </dsp:txBody>
      <dsp:txXfrm>
        <a:off x="1420312" y="3836938"/>
        <a:ext cx="3141123" cy="9576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FEA34-B1A0-435D-8EED-A327FACE8EE5}">
      <dsp:nvSpPr>
        <dsp:cNvPr id="0" name=""/>
        <dsp:cNvSpPr/>
      </dsp:nvSpPr>
      <dsp:spPr>
        <a:xfrm>
          <a:off x="0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Точность и надёжность</a:t>
          </a:r>
          <a:endParaRPr lang="pl-PL" sz="2600" kern="1200" dirty="0"/>
        </a:p>
      </dsp:txBody>
      <dsp:txXfrm>
        <a:off x="0" y="180379"/>
        <a:ext cx="3599656" cy="2159793"/>
      </dsp:txXfrm>
    </dsp:sp>
    <dsp:sp modelId="{869ADC1F-9FF2-42EA-A3C5-14846F2F61F4}">
      <dsp:nvSpPr>
        <dsp:cNvPr id="0" name=""/>
        <dsp:cNvSpPr/>
      </dsp:nvSpPr>
      <dsp:spPr>
        <a:xfrm>
          <a:off x="3959621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Своевременность и согласованность</a:t>
          </a:r>
          <a:endParaRPr lang="pl-PL" sz="2600" kern="1200" dirty="0"/>
        </a:p>
      </dsp:txBody>
      <dsp:txXfrm>
        <a:off x="3959621" y="180379"/>
        <a:ext cx="3599656" cy="2159793"/>
      </dsp:txXfrm>
    </dsp:sp>
    <dsp:sp modelId="{5534678E-D057-405A-A383-AAE758860423}">
      <dsp:nvSpPr>
        <dsp:cNvPr id="0" name=""/>
        <dsp:cNvSpPr/>
      </dsp:nvSpPr>
      <dsp:spPr>
        <a:xfrm>
          <a:off x="7919243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Прозрачность и стандарты метаданных</a:t>
          </a:r>
          <a:endParaRPr lang="pl-PL" sz="2600" kern="1200" dirty="0"/>
        </a:p>
      </dsp:txBody>
      <dsp:txXfrm>
        <a:off x="7919243" y="180379"/>
        <a:ext cx="3599656" cy="2159793"/>
      </dsp:txXfrm>
    </dsp:sp>
    <dsp:sp modelId="{38F7DEB1-F2E8-48BB-AA48-D0EFF968CE58}">
      <dsp:nvSpPr>
        <dsp:cNvPr id="0" name=""/>
        <dsp:cNvSpPr/>
      </dsp:nvSpPr>
      <dsp:spPr>
        <a:xfrm>
          <a:off x="1979810" y="270013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Этичное использование и обеспечение конфиденциальности</a:t>
          </a:r>
          <a:endParaRPr lang="pl-PL" sz="2600" kern="1200" dirty="0"/>
        </a:p>
      </dsp:txBody>
      <dsp:txXfrm>
        <a:off x="1979810" y="2700139"/>
        <a:ext cx="3599656" cy="2159793"/>
      </dsp:txXfrm>
    </dsp:sp>
    <dsp:sp modelId="{4F44B188-F23B-4141-8EB0-166CE0492597}">
      <dsp:nvSpPr>
        <dsp:cNvPr id="0" name=""/>
        <dsp:cNvSpPr/>
      </dsp:nvSpPr>
      <dsp:spPr>
        <a:xfrm>
          <a:off x="5939432" y="270013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Повторное использование и долгосрочная ценность</a:t>
          </a:r>
          <a:endParaRPr lang="pl-PL" sz="2600" kern="1200" dirty="0"/>
        </a:p>
      </dsp:txBody>
      <dsp:txXfrm>
        <a:off x="5939432" y="2700139"/>
        <a:ext cx="3599656" cy="2159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05.11.2025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 hasCustomPrompt="1"/>
          </p:nvPr>
        </p:nvSpPr>
        <p:spPr>
          <a:xfrm>
            <a:off x="336001" y="1089025"/>
            <a:ext cx="11518900" cy="1823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Tytuł prezentacji</a:t>
            </a:r>
          </a:p>
        </p:txBody>
      </p:sp>
      <p:sp>
        <p:nvSpPr>
          <p:cNvPr id="7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36001" y="3069001"/>
            <a:ext cx="11519450" cy="144049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err="1"/>
              <a:t>Poddtytuł</a:t>
            </a:r>
            <a:r>
              <a:rPr lang="pl-PL" dirty="0"/>
              <a:t> prezentacji</a:t>
            </a:r>
          </a:p>
        </p:txBody>
      </p:sp>
      <p:sp>
        <p:nvSpPr>
          <p:cNvPr id="8" name="Symbol zastępczy tekstu 8"/>
          <p:cNvSpPr>
            <a:spLocks noGrp="1"/>
          </p:cNvSpPr>
          <p:nvPr>
            <p:ph type="body" sz="quarter" idx="14" hasCustomPrompt="1"/>
          </p:nvPr>
        </p:nvSpPr>
        <p:spPr>
          <a:xfrm>
            <a:off x="336550" y="4689474"/>
            <a:ext cx="11518900" cy="1439526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Dane autora</a:t>
            </a:r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1" y="200800"/>
            <a:ext cx="2215588" cy="540000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359999" y="6129000"/>
            <a:ext cx="901990" cy="540000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/>
              <a:t>02.01.2018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989" y="6129001"/>
            <a:ext cx="10234011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 dirty="0"/>
              <a:t>Warszawa</a:t>
            </a:r>
          </a:p>
        </p:txBody>
      </p:sp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36550" y="188913"/>
            <a:ext cx="11518900" cy="720000"/>
          </a:xfrm>
        </p:spPr>
        <p:txBody>
          <a:bodyPr/>
          <a:lstStyle>
            <a:lvl1pPr>
              <a:defRPr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6550" y="1089025"/>
            <a:ext cx="11518900" cy="5039975"/>
          </a:xfrm>
        </p:spPr>
        <p:txBody>
          <a:bodyPr anchor="ctr" anchorCtr="0"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6858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2pPr>
            <a:lvl3pPr marL="11430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3pPr>
            <a:lvl4pPr marL="16002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4pPr>
            <a:lvl5pPr marL="20574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2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2552138" y="6129001"/>
            <a:ext cx="8943862" cy="540088"/>
          </a:xfrm>
        </p:spPr>
        <p:txBody>
          <a:bodyPr/>
          <a:lstStyle>
            <a:lvl1pPr algn="r">
              <a:defRPr/>
            </a:lvl1pPr>
          </a:lstStyle>
          <a:p>
            <a:r>
              <a:rPr lang="pl-PL" dirty="0"/>
              <a:t>stat.gov.pl</a:t>
            </a:r>
          </a:p>
        </p:txBody>
      </p:sp>
      <p:pic>
        <p:nvPicPr>
          <p:cNvPr id="16" name="Obraz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6149995"/>
            <a:ext cx="221558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>
    <p:ext uri="{DCECCB84-F9BA-43D5-87BE-67443E8EF086}">
      <p15:sldGuideLst xmlns=""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36001" y="3069001"/>
            <a:ext cx="11519450" cy="144049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Dodatkowe informacje</a:t>
            </a:r>
          </a:p>
        </p:txBody>
      </p:sp>
      <p:sp>
        <p:nvSpPr>
          <p:cNvPr id="7" name="Symbol zastępczy tekstu 8"/>
          <p:cNvSpPr>
            <a:spLocks noGrp="1"/>
          </p:cNvSpPr>
          <p:nvPr>
            <p:ph type="body" sz="quarter" idx="14" hasCustomPrompt="1"/>
          </p:nvPr>
        </p:nvSpPr>
        <p:spPr>
          <a:xfrm>
            <a:off x="336550" y="4689474"/>
            <a:ext cx="11518900" cy="1439526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Dane autora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5" hasCustomPrompt="1"/>
          </p:nvPr>
        </p:nvSpPr>
        <p:spPr>
          <a:xfrm>
            <a:off x="336001" y="1089025"/>
            <a:ext cx="11519449" cy="18002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defRPr>
            </a:lvl1pPr>
          </a:lstStyle>
          <a:p>
            <a:pPr lvl="0"/>
            <a:r>
              <a:rPr lang="pl-PL" dirty="0"/>
              <a:t>Więcej informacji: stat.gov.pl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0001" y="6129001"/>
            <a:ext cx="11136000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 dirty="0"/>
              <a:t>stat.gov.pl</a:t>
            </a:r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1" y="200800"/>
            <a:ext cx="221558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8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550" y="1089025"/>
            <a:ext cx="11518900" cy="10899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550" y="2358960"/>
            <a:ext cx="11518900" cy="377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999" y="6129000"/>
            <a:ext cx="901990" cy="540000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/>
              <a:t>02.01.2018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989" y="6129001"/>
            <a:ext cx="10234011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/>
              <a:t>Warszawa</a:t>
            </a:r>
            <a:endParaRPr lang="pl-PL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8000" y="6273000"/>
            <a:ext cx="75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70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smtClean="0"/>
              <a:pPr algn="r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rgbClr val="2C2276"/>
          </a:solidFill>
          <a:latin typeface="Fira Sans SemiBold" panose="020B0603050000020004" pitchFamily="34" charset="0"/>
          <a:ea typeface="Fira Sans SemiBold" panose="020B06030500000200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212" userDrawn="1">
          <p15:clr>
            <a:srgbClr val="F26B43"/>
          </p15:clr>
        </p15:guide>
        <p15:guide id="4" pos="7468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D.Rogalinska@stat.gov.p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3.sv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hyperlink" Target="https://turystyka.stat.gov.pl/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tat.stat.gov.pl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geo.stat.gov.pl/en/home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2.sv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hyperlink" Target="https://healthofrefugees.stat.gov.pl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o.int/europe/publications/i/item/9789289062381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Качество данных и рост их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ценности </a:t>
            </a:r>
            <a:r>
              <a:rPr lang="ru-RU" dirty="0"/>
              <a:t>в современном мире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dirty="0"/>
              <a:t>Опыт Статистики </a:t>
            </a:r>
            <a:r>
              <a:rPr lang="ru-RU" dirty="0" smtClean="0"/>
              <a:t>Польши</a:t>
            </a:r>
            <a:r>
              <a:rPr lang="en-US" dirty="0" smtClean="0"/>
              <a:t> </a:t>
            </a:r>
            <a:r>
              <a:rPr lang="ru-RU" dirty="0" smtClean="0"/>
              <a:t>— </a:t>
            </a:r>
            <a:r>
              <a:rPr lang="ru-RU" dirty="0"/>
              <a:t>с точки зрения </a:t>
            </a:r>
            <a:endParaRPr lang="en-US" dirty="0" smtClean="0"/>
          </a:p>
          <a:p>
            <a:r>
              <a:rPr lang="ru-RU" dirty="0" smtClean="0"/>
              <a:t>цепочки </a:t>
            </a:r>
            <a:r>
              <a:rPr lang="ru-RU" dirty="0"/>
              <a:t>создания </a:t>
            </a:r>
            <a:r>
              <a:rPr lang="ru-RU" dirty="0" smtClean="0"/>
              <a:t>ценности</a:t>
            </a:r>
            <a:r>
              <a:rPr lang="en-US" dirty="0" smtClean="0"/>
              <a:t> </a:t>
            </a:r>
            <a:r>
              <a:rPr lang="ru-RU" dirty="0" smtClean="0"/>
              <a:t>данных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/>
              <a:t>Доминика </a:t>
            </a:r>
            <a:r>
              <a:rPr lang="ru-RU" dirty="0" err="1"/>
              <a:t>Рогалиньска</a:t>
            </a:r>
            <a:endParaRPr lang="ru-RU" dirty="0"/>
          </a:p>
          <a:p>
            <a:r>
              <a:rPr lang="ru-RU" dirty="0"/>
              <a:t>Вице-Президент </a:t>
            </a:r>
            <a:endParaRPr lang="pl-PL" dirty="0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2"/>
          </p:nvPr>
        </p:nvSpPr>
        <p:spPr>
          <a:xfrm>
            <a:off x="359998" y="6129000"/>
            <a:ext cx="1703553" cy="540000"/>
          </a:xfrm>
        </p:spPr>
        <p:txBody>
          <a:bodyPr/>
          <a:lstStyle/>
          <a:p>
            <a:pPr algn="l"/>
            <a:r>
              <a:rPr lang="pl-PL" dirty="0"/>
              <a:t>06.11.2025</a:t>
            </a:r>
          </a:p>
        </p:txBody>
      </p:sp>
      <p:sp>
        <p:nvSpPr>
          <p:cNvPr id="7" name="Symbol zastępczy stopki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Астана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382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Большие данные: возможности, вызовы и риски для качества данных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prstClr val="white"/>
                </a:solidFill>
                <a:latin typeface="Fira Sans"/>
              </a:rPr>
              <a:t>ВЫГОДЫ 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ВЫЗОВЫ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РИСКИ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98187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Снижение затрат на исследования и нагрузки на респондентов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Сокращение сроков предоставления данных, вплоть до (почти) оперативной аналитики в реальном времени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Новая информация, новые компетенции в государственной статистике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2" y="2531611"/>
            <a:ext cx="97930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Сотрудничество с поставщиками данных из частного сектора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Законодательное регулирование отстаёт от технологического прогресса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Интеграция с существующими системами государственной статистики, сопоставимость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Обеспечение методологической обоснованности новых источников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Адаптация ИТ-инфраструктуры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Плата за доступ к данным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Статистическая конфиденциальность, защита персональных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Качество и стабильность данных, недостаточная полнота информации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Отток специалистов в частный сектор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Неопределённость качества и отсутствие прозрачности частных источников данных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243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Большие данные: возможности, вызовы и риски для качества данных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prstClr val="white"/>
                </a:solidFill>
                <a:latin typeface="Fira Sans"/>
              </a:rPr>
              <a:t>ВЫГОДЫ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ВЫЗОВЫ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РИСКИ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98187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Снижение затрат на исследования и нагрузки на респондентов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Сокращение сроков предоставления данных, вплоть до (почти) оперативной аналитики в реальном времени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Новая информация, новые компетенции в государственной статистике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2" y="2531611"/>
            <a:ext cx="97082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Сотрудничество с поставщиками данных из частного сектора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Законодательное регулирование отстаёт от технологического прогресса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Интеграция с существующими системами государственной статистики, сопоставимость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Обеспечение методологической обоснованности новых источников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Адаптация ИТ-инфраструктуры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13341" y="4460420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Плата за доступ к данным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Статистическая конфиденциальность, защита персональных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Качество и стабильность данных, недостаточная полнота информации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Отток специалистов в частный сектор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Неопределённость качества и отсутствие прозрачности частных источников данных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434DFF7F-442F-49FD-9487-A1CC884D2426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ДАШБОРДЫ</a:t>
            </a:r>
            <a:endParaRPr lang="pl-PL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3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Большие данные: возможности, вызовы и риски для качества данных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prstClr val="white"/>
                </a:solidFill>
                <a:latin typeface="Fira Sans"/>
              </a:rPr>
              <a:t>ВЫГОДЫ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ВЫЗОВЫ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РИСКИ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98187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Снижение затрат на исследования и нагрузки на респондентов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Сокращение сроков предоставления данных, вплоть до (почти) оперативной аналитики в реальном времени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Новая информация, новые компетенции в государственной статистике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2" y="2531611"/>
            <a:ext cx="99242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Сотрудничество с поставщиками данных из частного сектора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Законодательное регулирование отстаёт от технологического прогресса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Интеграция с существующими системами государственной статистики, сопоставимость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Обеспечение методологической обоснованности новых источников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Адаптация ИТ-инфраструктуры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Плата за доступ к данным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Статистическая конфиденциальность, защита персональных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Качество и стабильность данных, недостаточная полнота информации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Отток специалистов в частный сектор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Неопределённость качества и отсутствие прозрачности частных источников данных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05A403BF-D081-42DC-B9DF-0F552C06BEF5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ДАШБОРДЫ</a:t>
            </a:r>
            <a:endParaRPr lang="pl-PL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D1D9A247-C4C5-4C5D-AD47-7DF3993691DD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Академия </a:t>
            </a:r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</a:t>
            </a:r>
          </a:p>
        </p:txBody>
      </p:sp>
    </p:spTree>
    <p:extLst>
      <p:ext uri="{BB962C8B-B14F-4D97-AF65-F5344CB8AC3E}">
        <p14:creationId xmlns:p14="http://schemas.microsoft.com/office/powerpoint/2010/main" val="259294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Большие данные: возможности, вызовы и риски для качества данных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Fira Sans"/>
              </a:rPr>
              <a:t>ВЫГОДЫ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ВЫЗОВЫ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9818714" cy="1184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Снижение затрат на исследования и нагрузки на респондентов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Сокращение сроков предоставления данных, вплоть до (почти) оперативной аналитики в реальном времени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Новая информация, новые компетенции в государственной статистике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2" y="2531611"/>
            <a:ext cx="99716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Сотрудничество с поставщиками данных из частного сектора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Законодательное регулирование отстаёт от технологического прогресса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Интеграция с существующими системами государственной статистики, сопоставимость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Обеспечение методологической обоснованности новых источников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Адаптация ИТ-инфраструктуры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Плата за доступ к данным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Статистическая конфиденциальность, защита персональных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Качество и стабильность данных, недостаточная полнота информации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Отток специалистов в частный сектор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Неопределённость качества и отсутствие прозрачности частных источников данных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8BF51F03-9245-44EE-9E29-3625FB63B257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ДАШБОРДЫ</a:t>
            </a:r>
            <a:endParaRPr lang="pl-PL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50DBE110-190E-412C-AE4A-E1496466C4BC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Академия </a:t>
            </a:r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</a:t>
            </a:r>
          </a:p>
        </p:txBody>
      </p:sp>
      <p:sp>
        <p:nvSpPr>
          <p:cNvPr id="15" name="Owal 14">
            <a:extLst>
              <a:ext uri="{FF2B5EF4-FFF2-40B4-BE49-F238E27FC236}">
                <a16:creationId xmlns="" xmlns:a16="http://schemas.microsoft.com/office/drawing/2014/main" id="{C209D5C5-25B3-4220-8BDD-289A49A60E52}"/>
              </a:ext>
            </a:extLst>
          </p:cNvPr>
          <p:cNvSpPr/>
          <p:nvPr/>
        </p:nvSpPr>
        <p:spPr>
          <a:xfrm>
            <a:off x="7886570" y="2275296"/>
            <a:ext cx="1909483" cy="190948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Button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WEB INTELLIGENCE HUB</a:t>
            </a:r>
          </a:p>
          <a:p>
            <a:pPr algn="ctr"/>
            <a:endParaRPr lang="pl-PL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EUROSTAT</a:t>
            </a:r>
          </a:p>
        </p:txBody>
      </p:sp>
    </p:spTree>
    <p:extLst>
      <p:ext uri="{BB962C8B-B14F-4D97-AF65-F5344CB8AC3E}">
        <p14:creationId xmlns:p14="http://schemas.microsoft.com/office/powerpoint/2010/main" val="1216911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Большие данные: возможности, вызовы и риски для качества данных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Fira Sans"/>
              </a:rPr>
              <a:t>ВЫГОДЫ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ВЫЗОВЫ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981871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Снижение затрат на исследования и нагрузки на респондентов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Сокращение сроков предоставления данных, вплоть до (почти) оперативной аналитики в реальном времени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prstClr val="black"/>
                </a:solidFill>
              </a:rPr>
              <a:t>Новая информация, новые компетенции в государственной статистике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2" y="2531611"/>
            <a:ext cx="98187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Сотрудничество с поставщиками данных из частного сектора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Законодательное регулирование отстаёт от технологического прогресса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Интеграция с существующими системами государственной статистики, сопоставимость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Обеспечение методологической обоснованности новых источников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Адаптация ИТ-инфраструктуры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Плата за доступ к данным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Статистическая конфиденциальность, защита персональных данных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Качество и стабильность данных, недостаточная полнота информации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Отток специалистов в частный сектор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prstClr val="black"/>
                </a:solidFill>
              </a:rPr>
              <a:t>Неопределённость качества и отсутствие прозрачности частных источников данных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902499A4-4FBB-4125-82BA-2B43B6A12260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ДАШБОРДЫ</a:t>
            </a:r>
            <a:endParaRPr lang="pl-PL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045D676A-8445-4AC7-89F4-66AAE9F9DA21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Академия </a:t>
            </a:r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</a:t>
            </a:r>
          </a:p>
        </p:txBody>
      </p:sp>
      <p:sp>
        <p:nvSpPr>
          <p:cNvPr id="15" name="Owal 14">
            <a:extLst>
              <a:ext uri="{FF2B5EF4-FFF2-40B4-BE49-F238E27FC236}">
                <a16:creationId xmlns="" xmlns:a16="http://schemas.microsoft.com/office/drawing/2014/main" id="{0DC35B18-EFA0-4E16-B0AC-BD168308BD8B}"/>
              </a:ext>
            </a:extLst>
          </p:cNvPr>
          <p:cNvSpPr/>
          <p:nvPr/>
        </p:nvSpPr>
        <p:spPr>
          <a:xfrm>
            <a:off x="7886570" y="2275296"/>
            <a:ext cx="1909483" cy="190948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Button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WEB INTELLIGENCE HUB</a:t>
            </a:r>
          </a:p>
          <a:p>
            <a:pPr algn="ctr"/>
            <a:endParaRPr lang="pl-PL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EUROSTAT</a:t>
            </a:r>
          </a:p>
        </p:txBody>
      </p:sp>
      <p:sp>
        <p:nvSpPr>
          <p:cNvPr id="16" name="Owal 15">
            <a:extLst>
              <a:ext uri="{FF2B5EF4-FFF2-40B4-BE49-F238E27FC236}">
                <a16:creationId xmlns="" xmlns:a16="http://schemas.microsoft.com/office/drawing/2014/main" id="{7504D324-DB91-4F33-B0A4-215585FAB6C4}"/>
              </a:ext>
            </a:extLst>
          </p:cNvPr>
          <p:cNvSpPr/>
          <p:nvPr/>
        </p:nvSpPr>
        <p:spPr>
          <a:xfrm>
            <a:off x="6402046" y="3015885"/>
            <a:ext cx="2013590" cy="201359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ФОРУМ ОБМЕНА ДАННЫМИ</a:t>
            </a:r>
            <a:endParaRPr lang="pl-PL" sz="10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9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FFE07FB-1E36-4D19-BC6D-89530D543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Источники данных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E0F6D918-5B26-49FA-AC43-A12A97C3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="" xmlns:a16="http://schemas.microsoft.com/office/drawing/2014/main" id="{5BC76122-9E46-46BD-8D84-F9FC490D03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582018"/>
              </p:ext>
            </p:extLst>
          </p:nvPr>
        </p:nvGraphicFramePr>
        <p:xfrm>
          <a:off x="336550" y="1089025"/>
          <a:ext cx="6047482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="" xmlns:a16="http://schemas.microsoft.com/office/drawing/2014/main" id="{25B23951-7577-4BA1-AC6A-D11C92A1F5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9145936"/>
              </p:ext>
            </p:extLst>
          </p:nvPr>
        </p:nvGraphicFramePr>
        <p:xfrm>
          <a:off x="6600056" y="1089025"/>
          <a:ext cx="4608512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08356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CCF9CCE-D7CE-4B4B-9FFC-DF9F5F84F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Ключевые измерения качества данных в цепочке создания данных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595C811B-DE12-4E58-8495-014844F4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aphicFrame>
        <p:nvGraphicFramePr>
          <p:cNvPr id="5" name="Symbol zastępczy zawartości 3">
            <a:extLst>
              <a:ext uri="{FF2B5EF4-FFF2-40B4-BE49-F238E27FC236}">
                <a16:creationId xmlns="" xmlns:a16="http://schemas.microsoft.com/office/drawing/2014/main" id="{6E117F73-AF8D-4ECA-ADB0-E3179DAB5D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820174"/>
              </p:ext>
            </p:extLst>
          </p:nvPr>
        </p:nvGraphicFramePr>
        <p:xfrm>
          <a:off x="336550" y="1089025"/>
          <a:ext cx="1151890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2911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30F06719-0B79-438E-B77F-D0C82BD5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effectLst/>
              </a:rPr>
              <a:t>Взгляд в будущее — качество данных в современном мире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14A2E5D0-FCC2-40A1-8314-CF6FCCF5E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Данные, готовые к ИИ</a:t>
            </a:r>
          </a:p>
          <a:p>
            <a:r>
              <a:rPr lang="ru-RU" dirty="0"/>
              <a:t>Методология оценки качества больших данных и моделей машинного обучения</a:t>
            </a:r>
          </a:p>
          <a:p>
            <a:r>
              <a:rPr lang="ru-RU" dirty="0"/>
              <a:t>Непрерывное развитие ИТ - системы при выполнении текущих задач</a:t>
            </a:r>
          </a:p>
          <a:p>
            <a:r>
              <a:rPr lang="ru-RU" dirty="0"/>
              <a:t>От сбора до коммуникации – качество встроено на каждом этапе цепочки создания ценности данных</a:t>
            </a: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516CEA57-ED2B-435D-B46F-F7310381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07700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z-Cyrl-AZ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Сіздерге </a:t>
            </a:r>
            <a:r>
              <a:rPr lang="az-Cyrl-AZ" sz="2800" b="1" dirty="0">
                <a:latin typeface="Fira Sans SemiBold" panose="020B0603050000020004" pitchFamily="34" charset="0"/>
                <a:ea typeface="Fira Sans SemiBold" panose="020B0603050000020004" pitchFamily="34" charset="0"/>
              </a:rPr>
              <a:t>р</a:t>
            </a:r>
            <a:r>
              <a:rPr lang="az-Cyrl-AZ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ақмет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/>
              <a:t> Доминика </a:t>
            </a:r>
            <a:r>
              <a:rPr lang="ru-RU" dirty="0" err="1"/>
              <a:t>Рогалиньска</a:t>
            </a:r>
            <a:r>
              <a:rPr lang="ru-RU" dirty="0"/>
              <a:t>,</a:t>
            </a:r>
          </a:p>
          <a:p>
            <a:r>
              <a:rPr lang="pl-PL" dirty="0">
                <a:hlinkClick r:id="rId2"/>
              </a:rPr>
              <a:t>D.Rogalinska@stat.gov.pl</a:t>
            </a:r>
            <a:r>
              <a:rPr lang="pl-PL" dirty="0"/>
              <a:t> </a:t>
            </a:r>
          </a:p>
          <a:p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dirty="0"/>
              <a:t>Спасибо!</a:t>
            </a:r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40B5EA55-FC1A-4AD7-B6A6-1A6DC6D86DB4}"/>
              </a:ext>
            </a:extLst>
          </p:cNvPr>
          <p:cNvSpPr txBox="1"/>
          <p:nvPr/>
        </p:nvSpPr>
        <p:spPr>
          <a:xfrm rot="1311112">
            <a:off x="3764999" y="1631648"/>
            <a:ext cx="8328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Rastanty Cortez" panose="020F0502020204030204" pitchFamily="2" charset="0"/>
              </a:rPr>
              <a:t>Качественные данные создают доверие.</a:t>
            </a:r>
          </a:p>
          <a:p>
            <a:r>
              <a:rPr lang="ru-RU" sz="6000" b="1" dirty="0">
                <a:solidFill>
                  <a:srgbClr val="FF0000"/>
                </a:solidFill>
                <a:latin typeface="Rastanty Cortez" panose="020F0502020204030204" pitchFamily="2" charset="0"/>
              </a:rPr>
              <a:t>Доверие создаёт ценность.</a:t>
            </a:r>
            <a:endParaRPr lang="pl-PL" sz="6000" b="1" dirty="0">
              <a:solidFill>
                <a:srgbClr val="FF0000"/>
              </a:solidFill>
              <a:latin typeface="Rastanty Cortez" panose="020F050202020403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28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Организационная структура Статистики Польши</a:t>
            </a:r>
            <a:endParaRPr lang="pl-PL" sz="32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6" name="Grupa 5">
            <a:extLst>
              <a:ext uri="{FF2B5EF4-FFF2-40B4-BE49-F238E27FC236}">
                <a16:creationId xmlns="" xmlns:a16="http://schemas.microsoft.com/office/drawing/2014/main" id="{4E09D03C-7DF7-4986-91CF-3A73BB4EE05E}"/>
              </a:ext>
            </a:extLst>
          </p:cNvPr>
          <p:cNvGrpSpPr/>
          <p:nvPr/>
        </p:nvGrpSpPr>
        <p:grpSpPr>
          <a:xfrm>
            <a:off x="3431704" y="1079305"/>
            <a:ext cx="7692999" cy="5039850"/>
            <a:chOff x="3001486" y="865306"/>
            <a:chExt cx="8987313" cy="5887783"/>
          </a:xfrm>
        </p:grpSpPr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E1D54DC8-04B4-4B0F-B9CB-C78A96A4F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1486" y="865306"/>
              <a:ext cx="6690416" cy="5887783"/>
            </a:xfrm>
            <a:prstGeom prst="rect">
              <a:avLst/>
            </a:prstGeom>
          </p:spPr>
        </p:pic>
        <p:cxnSp>
          <p:nvCxnSpPr>
            <p:cNvPr id="8" name="Łącznik prosty 7">
              <a:extLst>
                <a:ext uri="{FF2B5EF4-FFF2-40B4-BE49-F238E27FC236}">
                  <a16:creationId xmlns="" xmlns:a16="http://schemas.microsoft.com/office/drawing/2014/main" id="{86C6FF3B-F1A2-4FB1-8C21-D55AAFAE93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63920" y="3494760"/>
              <a:ext cx="765549" cy="394952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>
              <a:extLst>
                <a:ext uri="{FF2B5EF4-FFF2-40B4-BE49-F238E27FC236}">
                  <a16:creationId xmlns="" xmlns:a16="http://schemas.microsoft.com/office/drawing/2014/main" id="{DA622256-69AD-48C1-8B5D-80CFCA59F7D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94422" y="3333117"/>
              <a:ext cx="1831864" cy="95883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>
              <a:extLst>
                <a:ext uri="{FF2B5EF4-FFF2-40B4-BE49-F238E27FC236}">
                  <a16:creationId xmlns="" xmlns:a16="http://schemas.microsoft.com/office/drawing/2014/main" id="{ACD2187C-51A9-424A-9010-64EE4C835D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98856" y="2346315"/>
              <a:ext cx="3130612" cy="108268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>
              <a:extLst>
                <a:ext uri="{FF2B5EF4-FFF2-40B4-BE49-F238E27FC236}">
                  <a16:creationId xmlns="" xmlns:a16="http://schemas.microsoft.com/office/drawing/2014/main" id="{9CEDBC98-7612-4469-8432-4D7D0785C9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33902" y="1751505"/>
              <a:ext cx="1195566" cy="167749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E0DE0BAD-1031-4E31-B434-1EA02061E7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33902" y="2776523"/>
              <a:ext cx="1195566" cy="652477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>
              <a:extLst>
                <a:ext uri="{FF2B5EF4-FFF2-40B4-BE49-F238E27FC236}">
                  <a16:creationId xmlns="" xmlns:a16="http://schemas.microsoft.com/office/drawing/2014/main" id="{5CB5F28F-AEFA-4FD6-8B5F-AC86565718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8269" y="3494760"/>
              <a:ext cx="2872088" cy="33583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>
              <a:extLst>
                <a:ext uri="{FF2B5EF4-FFF2-40B4-BE49-F238E27FC236}">
                  <a16:creationId xmlns="" xmlns:a16="http://schemas.microsoft.com/office/drawing/2014/main" id="{5C4B28D3-9175-482A-B544-B575003AE0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29468" y="2174789"/>
              <a:ext cx="140890" cy="125421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22EA80F-F24F-4A4C-A083-ABD644D3F7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0359" y="2750257"/>
              <a:ext cx="901846" cy="678743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>
              <a:extLst>
                <a:ext uri="{FF2B5EF4-FFF2-40B4-BE49-F238E27FC236}">
                  <a16:creationId xmlns="" xmlns:a16="http://schemas.microsoft.com/office/drawing/2014/main" id="{748CF73E-0208-49E6-929F-05DB1B2C3A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7760" y="3524883"/>
              <a:ext cx="2031708" cy="900522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>
              <a:extLst>
                <a:ext uri="{FF2B5EF4-FFF2-40B4-BE49-F238E27FC236}">
                  <a16:creationId xmlns="" xmlns:a16="http://schemas.microsoft.com/office/drawing/2014/main" id="{1407DEAA-C2EB-4705-8383-63509BF503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4163" y="3562534"/>
              <a:ext cx="1606615" cy="138090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>
              <a:extLst>
                <a:ext uri="{FF2B5EF4-FFF2-40B4-BE49-F238E27FC236}">
                  <a16:creationId xmlns="" xmlns:a16="http://schemas.microsoft.com/office/drawing/2014/main" id="{4B32C1A3-E909-47D1-8E4C-3A8C41679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56000" y="3459122"/>
              <a:ext cx="1014357" cy="193317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>
              <a:extLst>
                <a:ext uri="{FF2B5EF4-FFF2-40B4-BE49-F238E27FC236}">
                  <a16:creationId xmlns="" xmlns:a16="http://schemas.microsoft.com/office/drawing/2014/main" id="{BBCB7642-72BC-401C-B9AB-F3DB83909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71199" y="3562749"/>
              <a:ext cx="199158" cy="1166704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>
              <a:extLst>
                <a:ext uri="{FF2B5EF4-FFF2-40B4-BE49-F238E27FC236}">
                  <a16:creationId xmlns="" xmlns:a16="http://schemas.microsoft.com/office/drawing/2014/main" id="{4C27A953-42C9-4584-981C-5FE0F879FBA4}"/>
                </a:ext>
              </a:extLst>
            </p:cNvPr>
            <p:cNvCxnSpPr>
              <a:cxnSpLocks/>
            </p:cNvCxnSpPr>
            <p:nvPr/>
          </p:nvCxnSpPr>
          <p:spPr>
            <a:xfrm>
              <a:off x="6989317" y="3586549"/>
              <a:ext cx="695118" cy="66643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>
              <a:extLst>
                <a:ext uri="{FF2B5EF4-FFF2-40B4-BE49-F238E27FC236}">
                  <a16:creationId xmlns="" xmlns:a16="http://schemas.microsoft.com/office/drawing/2014/main" id="{C13FFDFA-0778-4324-B0E6-CC3ED7410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1795" y="3792165"/>
              <a:ext cx="288983" cy="1746080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>
              <a:extLst>
                <a:ext uri="{FF2B5EF4-FFF2-40B4-BE49-F238E27FC236}">
                  <a16:creationId xmlns="" xmlns:a16="http://schemas.microsoft.com/office/drawing/2014/main" id="{2A8CAF2B-AA8D-4839-ADC9-CB5F6BD9A5C0}"/>
                </a:ext>
              </a:extLst>
            </p:cNvPr>
            <p:cNvCxnSpPr>
              <a:cxnSpLocks/>
            </p:cNvCxnSpPr>
            <p:nvPr/>
          </p:nvCxnSpPr>
          <p:spPr>
            <a:xfrm>
              <a:off x="6940801" y="3692236"/>
              <a:ext cx="573611" cy="1846009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pole tekstowe 22">
              <a:extLst>
                <a:ext uri="{FF2B5EF4-FFF2-40B4-BE49-F238E27FC236}">
                  <a16:creationId xmlns="" xmlns:a16="http://schemas.microsoft.com/office/drawing/2014/main" id="{9D4D7A2B-69E7-44BA-98A9-64939B0AC642}"/>
                </a:ext>
              </a:extLst>
            </p:cNvPr>
            <p:cNvSpPr txBox="1"/>
            <p:nvPr/>
          </p:nvSpPr>
          <p:spPr>
            <a:xfrm flipH="1">
              <a:off x="8847623" y="1751504"/>
              <a:ext cx="3141176" cy="3020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Segoe UI" panose="020B0502040204020203" pitchFamily="34" charset="0"/>
                  <a:ea typeface="Segoe UI" panose="020B0502040204020203" pitchFamily="34" charset="0"/>
                </a:rPr>
                <a:t>16 региональных </a:t>
              </a:r>
              <a:r>
                <a:rPr lang="ru-RU" dirty="0">
                  <a:latin typeface="Segoe UI" panose="020B0502040204020203" pitchFamily="34" charset="0"/>
                  <a:ea typeface="Segoe UI" panose="020B0502040204020203" pitchFamily="34" charset="0"/>
                </a:rPr>
                <a:t>статистических управлений</a:t>
              </a:r>
            </a:p>
            <a:p>
              <a:endParaRPr lang="ru-RU" b="1" dirty="0">
                <a:latin typeface="Segoe UI" panose="020B0502040204020203" pitchFamily="34" charset="0"/>
                <a:ea typeface="Segoe UI" panose="020B0502040204020203" pitchFamily="34" charset="0"/>
              </a:endParaRPr>
            </a:p>
            <a:p>
              <a:r>
                <a:rPr lang="ru-RU" b="1" dirty="0">
                  <a:latin typeface="Segoe UI" panose="020B0502040204020203" pitchFamily="34" charset="0"/>
                  <a:ea typeface="Segoe UI" panose="020B0502040204020203" pitchFamily="34" charset="0"/>
                </a:rPr>
                <a:t>и</a:t>
              </a:r>
            </a:p>
            <a:p>
              <a:endParaRPr lang="ru-RU" b="1" dirty="0">
                <a:latin typeface="Segoe UI" panose="020B0502040204020203" pitchFamily="34" charset="0"/>
                <a:ea typeface="Segoe UI" panose="020B0502040204020203" pitchFamily="34" charset="0"/>
              </a:endParaRPr>
            </a:p>
            <a:p>
              <a:r>
                <a:rPr lang="ru-RU" b="1" dirty="0">
                  <a:latin typeface="Segoe UI" panose="020B0502040204020203" pitchFamily="34" charset="0"/>
                  <a:ea typeface="Segoe UI" panose="020B0502040204020203" pitchFamily="34" charset="0"/>
                </a:rPr>
                <a:t>1 центральное статистическое управление </a:t>
              </a:r>
              <a:r>
                <a:rPr lang="ru-RU" dirty="0">
                  <a:latin typeface="Segoe UI" panose="020B0502040204020203" pitchFamily="34" charset="0"/>
                  <a:ea typeface="Segoe UI" panose="020B0502040204020203" pitchFamily="34" charset="0"/>
                </a:rPr>
                <a:t>в Варшаве</a:t>
              </a:r>
              <a:endParaRPr lang="pl-PL" dirty="0"/>
            </a:p>
          </p:txBody>
        </p:sp>
        <p:pic>
          <p:nvPicPr>
            <p:cNvPr id="24" name="Obraz 23">
              <a:extLst>
                <a:ext uri="{FF2B5EF4-FFF2-40B4-BE49-F238E27FC236}">
                  <a16:creationId xmlns="" xmlns:a16="http://schemas.microsoft.com/office/drawing/2014/main" id="{B5C5749E-FB9B-44F7-B225-8837AE305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685" y="3258057"/>
              <a:ext cx="1330023" cy="381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970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5C9317E8-742B-4BD1-A400-2AAF635D5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Обеспечение качества данных на каждом этапе цепочки создания ценности данных</a:t>
            </a: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42E6F268-C594-4240-87A5-3BC45289C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72" name="Grafika 71" descr="Otwarty folder">
            <a:extLst>
              <a:ext uri="{FF2B5EF4-FFF2-40B4-BE49-F238E27FC236}">
                <a16:creationId xmlns="" xmlns:a16="http://schemas.microsoft.com/office/drawing/2014/main" id="{89357C96-B296-4991-80A9-8DC5DA3EC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7472" y="3035445"/>
            <a:ext cx="914400" cy="914400"/>
          </a:xfrm>
          <a:prstGeom prst="rect">
            <a:avLst/>
          </a:prstGeom>
        </p:spPr>
      </p:pic>
      <p:pic>
        <p:nvPicPr>
          <p:cNvPr id="73" name="Grafika 72" descr="Świat">
            <a:extLst>
              <a:ext uri="{FF2B5EF4-FFF2-40B4-BE49-F238E27FC236}">
                <a16:creationId xmlns="" xmlns:a16="http://schemas.microsoft.com/office/drawing/2014/main" id="{0FD4BC2B-4941-4142-940D-9633E9C829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484" y="2148256"/>
            <a:ext cx="914400" cy="914400"/>
          </a:xfrm>
          <a:prstGeom prst="rect">
            <a:avLst/>
          </a:prstGeom>
        </p:spPr>
      </p:pic>
      <p:pic>
        <p:nvPicPr>
          <p:cNvPr id="74" name="Grafika 73" descr="Satelita">
            <a:extLst>
              <a:ext uri="{FF2B5EF4-FFF2-40B4-BE49-F238E27FC236}">
                <a16:creationId xmlns="" xmlns:a16="http://schemas.microsoft.com/office/drawing/2014/main" id="{2E55C383-5F3B-4A3C-8238-88E5C5DF7C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4035" y="4383742"/>
            <a:ext cx="914400" cy="914400"/>
          </a:xfrm>
          <a:prstGeom prst="rect">
            <a:avLst/>
          </a:prstGeom>
        </p:spPr>
      </p:pic>
      <p:pic>
        <p:nvPicPr>
          <p:cNvPr id="75" name="Grafika 74" descr="Uścisk dłoni">
            <a:extLst>
              <a:ext uri="{FF2B5EF4-FFF2-40B4-BE49-F238E27FC236}">
                <a16:creationId xmlns="" xmlns:a16="http://schemas.microsoft.com/office/drawing/2014/main" id="{3E897C4F-14DD-4C12-B31C-F6D7735ECE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57293" y="3439219"/>
            <a:ext cx="914400" cy="914400"/>
          </a:xfrm>
          <a:prstGeom prst="rect">
            <a:avLst/>
          </a:prstGeom>
        </p:spPr>
      </p:pic>
      <p:pic>
        <p:nvPicPr>
          <p:cNvPr id="76" name="Grafika 75" descr="Karta kredytowa">
            <a:extLst>
              <a:ext uri="{FF2B5EF4-FFF2-40B4-BE49-F238E27FC236}">
                <a16:creationId xmlns="" xmlns:a16="http://schemas.microsoft.com/office/drawing/2014/main" id="{E06436A0-EABD-4168-ADDC-CA63CBE169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37200" y="2008733"/>
            <a:ext cx="914400" cy="914400"/>
          </a:xfrm>
          <a:prstGeom prst="rect">
            <a:avLst/>
          </a:prstGeom>
        </p:spPr>
      </p:pic>
      <p:pic>
        <p:nvPicPr>
          <p:cNvPr id="77" name="Grafika 76" descr="Smartfon">
            <a:extLst>
              <a:ext uri="{FF2B5EF4-FFF2-40B4-BE49-F238E27FC236}">
                <a16:creationId xmlns="" xmlns:a16="http://schemas.microsoft.com/office/drawing/2014/main" id="{7AC7D965-64FD-4F69-9593-3C9B1DCB5C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94400" y="2771235"/>
            <a:ext cx="914400" cy="914400"/>
          </a:xfrm>
          <a:prstGeom prst="rect">
            <a:avLst/>
          </a:prstGeom>
        </p:spPr>
      </p:pic>
      <p:cxnSp>
        <p:nvCxnSpPr>
          <p:cNvPr id="78" name="Łącznik prosty ze strzałką 77">
            <a:extLst>
              <a:ext uri="{FF2B5EF4-FFF2-40B4-BE49-F238E27FC236}">
                <a16:creationId xmlns="" xmlns:a16="http://schemas.microsoft.com/office/drawing/2014/main" id="{8F969179-6297-431E-88CE-F0AB31FC385E}"/>
              </a:ext>
            </a:extLst>
          </p:cNvPr>
          <p:cNvCxnSpPr/>
          <p:nvPr/>
        </p:nvCxnSpPr>
        <p:spPr>
          <a:xfrm flipH="1">
            <a:off x="8294589" y="3191320"/>
            <a:ext cx="1196788" cy="21609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Symbol zastępczy zawartości 7" descr="Baza danych">
            <a:extLst>
              <a:ext uri="{FF2B5EF4-FFF2-40B4-BE49-F238E27FC236}">
                <a16:creationId xmlns="" xmlns:a16="http://schemas.microsoft.com/office/drawing/2014/main" id="{2C54175D-4554-49C7-9B75-E4109061A4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31478" y="2049044"/>
            <a:ext cx="914400" cy="914400"/>
          </a:xfrm>
          <a:prstGeom prst="rect">
            <a:avLst/>
          </a:prstGeom>
        </p:spPr>
      </p:pic>
      <p:pic>
        <p:nvPicPr>
          <p:cNvPr id="80" name="Symbol zastępczy zawartości 7" descr="Baza danych">
            <a:extLst>
              <a:ext uri="{FF2B5EF4-FFF2-40B4-BE49-F238E27FC236}">
                <a16:creationId xmlns="" xmlns:a16="http://schemas.microsoft.com/office/drawing/2014/main" id="{6DB907BD-BB3F-4713-939D-CC664DBEC0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60376" y="4416123"/>
            <a:ext cx="914400" cy="914400"/>
          </a:xfrm>
          <a:prstGeom prst="rect">
            <a:avLst/>
          </a:prstGeom>
        </p:spPr>
      </p:pic>
      <p:cxnSp>
        <p:nvCxnSpPr>
          <p:cNvPr id="81" name="Łącznik prosty ze strzałką 80">
            <a:extLst>
              <a:ext uri="{FF2B5EF4-FFF2-40B4-BE49-F238E27FC236}">
                <a16:creationId xmlns="" xmlns:a16="http://schemas.microsoft.com/office/drawing/2014/main" id="{163E0695-E4F7-424F-80B1-3A1B84428926}"/>
              </a:ext>
            </a:extLst>
          </p:cNvPr>
          <p:cNvCxnSpPr>
            <a:cxnSpLocks/>
          </p:cNvCxnSpPr>
          <p:nvPr/>
        </p:nvCxnSpPr>
        <p:spPr>
          <a:xfrm>
            <a:off x="1985491" y="2730894"/>
            <a:ext cx="1241612" cy="49754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="" xmlns:a16="http://schemas.microsoft.com/office/drawing/2014/main" id="{154A93B6-8163-4F45-A317-DB2A45AABB15}"/>
              </a:ext>
            </a:extLst>
          </p:cNvPr>
          <p:cNvCxnSpPr>
            <a:cxnSpLocks/>
            <a:endCxn id="80" idx="1"/>
          </p:cNvCxnSpPr>
          <p:nvPr/>
        </p:nvCxnSpPr>
        <p:spPr>
          <a:xfrm flipV="1">
            <a:off x="2263588" y="4873323"/>
            <a:ext cx="1196788" cy="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y ze strzałką 82">
            <a:extLst>
              <a:ext uri="{FF2B5EF4-FFF2-40B4-BE49-F238E27FC236}">
                <a16:creationId xmlns="" xmlns:a16="http://schemas.microsoft.com/office/drawing/2014/main" id="{75F57E2F-375A-46EB-B8B9-48B0DAEC614B}"/>
              </a:ext>
            </a:extLst>
          </p:cNvPr>
          <p:cNvCxnSpPr>
            <a:cxnSpLocks/>
          </p:cNvCxnSpPr>
          <p:nvPr/>
        </p:nvCxnSpPr>
        <p:spPr>
          <a:xfrm flipV="1">
            <a:off x="4273791" y="2915172"/>
            <a:ext cx="822511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pole tekstowe 83">
            <a:extLst>
              <a:ext uri="{FF2B5EF4-FFF2-40B4-BE49-F238E27FC236}">
                <a16:creationId xmlns="" xmlns:a16="http://schemas.microsoft.com/office/drawing/2014/main" id="{AB16A931-8FC1-49B6-B485-FA0C205DB31F}"/>
              </a:ext>
            </a:extLst>
          </p:cNvPr>
          <p:cNvSpPr txBox="1"/>
          <p:nvPr/>
        </p:nvSpPr>
        <p:spPr>
          <a:xfrm>
            <a:off x="2339132" y="2408760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Веб-</a:t>
            </a:r>
            <a:r>
              <a:rPr lang="ru-RU" dirty="0" err="1"/>
              <a:t>скраппинг</a:t>
            </a:r>
            <a:endParaRPr lang="pl-PL" dirty="0"/>
          </a:p>
        </p:txBody>
      </p:sp>
      <p:sp>
        <p:nvSpPr>
          <p:cNvPr id="85" name="pole tekstowe 84">
            <a:extLst>
              <a:ext uri="{FF2B5EF4-FFF2-40B4-BE49-F238E27FC236}">
                <a16:creationId xmlns="" xmlns:a16="http://schemas.microsoft.com/office/drawing/2014/main" id="{57BC2488-D136-49FA-9950-04B19829CEFF}"/>
              </a:ext>
            </a:extLst>
          </p:cNvPr>
          <p:cNvSpPr txBox="1"/>
          <p:nvPr/>
        </p:nvSpPr>
        <p:spPr>
          <a:xfrm>
            <a:off x="2558691" y="441612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API</a:t>
            </a:r>
          </a:p>
        </p:txBody>
      </p:sp>
      <p:sp>
        <p:nvSpPr>
          <p:cNvPr id="86" name="pole tekstowe 85">
            <a:extLst>
              <a:ext uri="{FF2B5EF4-FFF2-40B4-BE49-F238E27FC236}">
                <a16:creationId xmlns="" xmlns:a16="http://schemas.microsoft.com/office/drawing/2014/main" id="{A8B70994-27B3-4115-AB9D-A04FF443A834}"/>
              </a:ext>
            </a:extLst>
          </p:cNvPr>
          <p:cNvSpPr txBox="1"/>
          <p:nvPr/>
        </p:nvSpPr>
        <p:spPr>
          <a:xfrm>
            <a:off x="2262370" y="325455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API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="" xmlns:a16="http://schemas.microsoft.com/office/drawing/2014/main" id="{B453B0F3-A4D9-4FF7-8686-5B636339D930}"/>
              </a:ext>
            </a:extLst>
          </p:cNvPr>
          <p:cNvSpPr txBox="1"/>
          <p:nvPr/>
        </p:nvSpPr>
        <p:spPr>
          <a:xfrm>
            <a:off x="9131509" y="3902486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Соглашение</a:t>
            </a:r>
            <a:endParaRPr lang="pl-PL" dirty="0"/>
          </a:p>
        </p:txBody>
      </p:sp>
      <p:sp>
        <p:nvSpPr>
          <p:cNvPr id="88" name="Owal 87">
            <a:extLst>
              <a:ext uri="{FF2B5EF4-FFF2-40B4-BE49-F238E27FC236}">
                <a16:creationId xmlns="" xmlns:a16="http://schemas.microsoft.com/office/drawing/2014/main" id="{56E30CDA-405D-4926-BFE1-68A19C922C54}"/>
              </a:ext>
            </a:extLst>
          </p:cNvPr>
          <p:cNvSpPr/>
          <p:nvPr/>
        </p:nvSpPr>
        <p:spPr>
          <a:xfrm>
            <a:off x="5616325" y="3497834"/>
            <a:ext cx="2575241" cy="257524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Офисы Бюро статистики</a:t>
            </a:r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Łuk 88">
            <a:extLst>
              <a:ext uri="{FF2B5EF4-FFF2-40B4-BE49-F238E27FC236}">
                <a16:creationId xmlns="" xmlns:a16="http://schemas.microsoft.com/office/drawing/2014/main" id="{388DA255-0E0B-4C57-8A9F-F0582BF2638D}"/>
              </a:ext>
            </a:extLst>
          </p:cNvPr>
          <p:cNvSpPr/>
          <p:nvPr/>
        </p:nvSpPr>
        <p:spPr>
          <a:xfrm>
            <a:off x="5890085" y="2509501"/>
            <a:ext cx="667872" cy="988334"/>
          </a:xfrm>
          <a:prstGeom prst="arc">
            <a:avLst>
              <a:gd name="adj1" fmla="val 16200000"/>
              <a:gd name="adj2" fmla="val 394941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0" name="Łuk 89">
            <a:extLst>
              <a:ext uri="{FF2B5EF4-FFF2-40B4-BE49-F238E27FC236}">
                <a16:creationId xmlns="" xmlns:a16="http://schemas.microsoft.com/office/drawing/2014/main" id="{5F7AFD7A-1A94-40FF-8C5C-0101FF07A1EB}"/>
              </a:ext>
            </a:extLst>
          </p:cNvPr>
          <p:cNvSpPr/>
          <p:nvPr/>
        </p:nvSpPr>
        <p:spPr>
          <a:xfrm>
            <a:off x="3872753" y="4785455"/>
            <a:ext cx="1698811" cy="914396"/>
          </a:xfrm>
          <a:prstGeom prst="arc">
            <a:avLst>
              <a:gd name="adj1" fmla="val 1119931"/>
              <a:gd name="adj2" fmla="val 10168705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1" name="Prostokąt 90">
            <a:extLst>
              <a:ext uri="{FF2B5EF4-FFF2-40B4-BE49-F238E27FC236}">
                <a16:creationId xmlns="" xmlns:a16="http://schemas.microsoft.com/office/drawing/2014/main" id="{9879704F-9062-4089-BCA8-544D5BD6A025}"/>
              </a:ext>
            </a:extLst>
          </p:cNvPr>
          <p:cNvSpPr/>
          <p:nvPr/>
        </p:nvSpPr>
        <p:spPr>
          <a:xfrm>
            <a:off x="7028267" y="4639235"/>
            <a:ext cx="1191812" cy="1440537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Центральный офис</a:t>
            </a:r>
            <a:endParaRPr lang="pl-PL" sz="1600" dirty="0">
              <a:solidFill>
                <a:schemeClr val="tx1"/>
              </a:solidFill>
            </a:endParaRPr>
          </a:p>
          <a:p>
            <a:pPr algn="ctr"/>
            <a:endParaRPr lang="pl-PL" sz="1600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pic>
        <p:nvPicPr>
          <p:cNvPr id="92" name="Symbol zastępczy zawartości 7" descr="Baza danych">
            <a:extLst>
              <a:ext uri="{FF2B5EF4-FFF2-40B4-BE49-F238E27FC236}">
                <a16:creationId xmlns="" xmlns:a16="http://schemas.microsoft.com/office/drawing/2014/main" id="{8BFEB73D-9289-4779-B17F-FFA39A71914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89727" y="5165372"/>
            <a:ext cx="914400" cy="914400"/>
          </a:xfrm>
          <a:prstGeom prst="rect">
            <a:avLst/>
          </a:prstGeom>
        </p:spPr>
      </p:pic>
      <p:sp>
        <p:nvSpPr>
          <p:cNvPr id="93" name="pole tekstowe 92">
            <a:extLst>
              <a:ext uri="{FF2B5EF4-FFF2-40B4-BE49-F238E27FC236}">
                <a16:creationId xmlns="" xmlns:a16="http://schemas.microsoft.com/office/drawing/2014/main" id="{88B66682-B36F-4E08-AB56-BE4B08E98088}"/>
              </a:ext>
            </a:extLst>
          </p:cNvPr>
          <p:cNvSpPr txBox="1"/>
          <p:nvPr/>
        </p:nvSpPr>
        <p:spPr>
          <a:xfrm>
            <a:off x="234351" y="1050083"/>
            <a:ext cx="111086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От веб-</a:t>
            </a:r>
            <a:r>
              <a:rPr lang="ru-RU" sz="2400" dirty="0" err="1"/>
              <a:t>скраппинга</a:t>
            </a:r>
            <a:r>
              <a:rPr lang="ru-RU" sz="2400" dirty="0"/>
              <a:t> и API до партнёрств по обмену данными с частным сектором — каждый этап включает проверку данных, контроль метаданных и мониторинг качества.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76547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>
            <a:extLst>
              <a:ext uri="{FF2B5EF4-FFF2-40B4-BE49-F238E27FC236}">
                <a16:creationId xmlns="" xmlns:a16="http://schemas.microsoft.com/office/drawing/2014/main" id="{86F2FD94-21CB-4E9E-8ABF-EE7F6FB4FDFA}"/>
              </a:ext>
            </a:extLst>
          </p:cNvPr>
          <p:cNvGrpSpPr/>
          <p:nvPr/>
        </p:nvGrpSpPr>
        <p:grpSpPr>
          <a:xfrm>
            <a:off x="2573717" y="923976"/>
            <a:ext cx="8900703" cy="5497737"/>
            <a:chOff x="1571580" y="589477"/>
            <a:chExt cx="8900703" cy="5817173"/>
          </a:xfrm>
        </p:grpSpPr>
        <p:pic>
          <p:nvPicPr>
            <p:cNvPr id="6" name="Obraz 5">
              <a:extLst>
                <a:ext uri="{FF2B5EF4-FFF2-40B4-BE49-F238E27FC236}">
                  <a16:creationId xmlns="" xmlns:a16="http://schemas.microsoft.com/office/drawing/2014/main" id="{0EC79E19-0ABA-443D-A8F1-3005C9A97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23718" y="1636425"/>
              <a:ext cx="6059685" cy="1656184"/>
            </a:xfrm>
            <a:prstGeom prst="rect">
              <a:avLst/>
            </a:prstGeom>
          </p:spPr>
        </p:pic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EB1814D5-6CA8-4691-8D1A-907C3CB14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1580" y="3295642"/>
              <a:ext cx="6022160" cy="1781475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46293866-6F0E-45A2-A41C-5DE39BB5D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9240" y="589477"/>
              <a:ext cx="5982700" cy="1159548"/>
            </a:xfrm>
            <a:prstGeom prst="rect">
              <a:avLst/>
            </a:prstGeom>
          </p:spPr>
        </p:pic>
        <p:cxnSp>
          <p:nvCxnSpPr>
            <p:cNvPr id="9" name="Łącznik łamany 8">
              <a:extLst>
                <a:ext uri="{FF2B5EF4-FFF2-40B4-BE49-F238E27FC236}">
                  <a16:creationId xmlns="" xmlns:a16="http://schemas.microsoft.com/office/drawing/2014/main" id="{218C1B2B-1DC3-437E-80B8-E430060C5B97}"/>
                </a:ext>
              </a:extLst>
            </p:cNvPr>
            <p:cNvCxnSpPr/>
            <p:nvPr/>
          </p:nvCxnSpPr>
          <p:spPr>
            <a:xfrm rot="16200000" flipH="1">
              <a:off x="4460574" y="4356632"/>
              <a:ext cx="2196000" cy="540000"/>
            </a:xfrm>
            <a:prstGeom prst="bentConnector2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Obraz 9">
              <a:extLst>
                <a:ext uri="{FF2B5EF4-FFF2-40B4-BE49-F238E27FC236}">
                  <a16:creationId xmlns="" xmlns:a16="http://schemas.microsoft.com/office/drawing/2014/main" id="{32662120-D201-46E1-9CEA-0A4EA362D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2905" y="5110728"/>
              <a:ext cx="1828211" cy="209091"/>
            </a:xfrm>
            <a:prstGeom prst="rect">
              <a:avLst/>
            </a:prstGeom>
          </p:spPr>
        </p:pic>
        <p:pic>
          <p:nvPicPr>
            <p:cNvPr id="11" name="Obraz 10">
              <a:extLst>
                <a:ext uri="{FF2B5EF4-FFF2-40B4-BE49-F238E27FC236}">
                  <a16:creationId xmlns="" xmlns:a16="http://schemas.microsoft.com/office/drawing/2014/main" id="{22134457-FF72-4BA0-94BC-51058ECFE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4083" y="5044575"/>
              <a:ext cx="4648200" cy="1362075"/>
            </a:xfrm>
            <a:prstGeom prst="rect">
              <a:avLst/>
            </a:prstGeom>
          </p:spPr>
        </p:pic>
        <p:cxnSp>
          <p:nvCxnSpPr>
            <p:cNvPr id="12" name="Łącznik łamany 11">
              <a:extLst>
                <a:ext uri="{FF2B5EF4-FFF2-40B4-BE49-F238E27FC236}">
                  <a16:creationId xmlns="" xmlns:a16="http://schemas.microsoft.com/office/drawing/2014/main" id="{541B2417-FF60-454F-BD0D-16D760D9A51C}"/>
                </a:ext>
              </a:extLst>
            </p:cNvPr>
            <p:cNvCxnSpPr/>
            <p:nvPr/>
          </p:nvCxnSpPr>
          <p:spPr>
            <a:xfrm rot="16200000" flipH="1">
              <a:off x="2789313" y="2032232"/>
              <a:ext cx="3673909" cy="3400726"/>
            </a:xfrm>
            <a:prstGeom prst="bentConnector3">
              <a:avLst>
                <a:gd name="adj1" fmla="val 36276"/>
              </a:avLst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Strzałka w dół 14">
              <a:extLst>
                <a:ext uri="{FF2B5EF4-FFF2-40B4-BE49-F238E27FC236}">
                  <a16:creationId xmlns="" xmlns:a16="http://schemas.microsoft.com/office/drawing/2014/main" id="{93919C5B-1A9D-4421-9EBC-72B7448E060C}"/>
                </a:ext>
              </a:extLst>
            </p:cNvPr>
            <p:cNvSpPr/>
            <p:nvPr/>
          </p:nvSpPr>
          <p:spPr>
            <a:xfrm>
              <a:off x="3158446" y="5361154"/>
              <a:ext cx="284141" cy="3197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4" name="Obraz 13">
              <a:extLst>
                <a:ext uri="{FF2B5EF4-FFF2-40B4-BE49-F238E27FC236}">
                  <a16:creationId xmlns="" xmlns:a16="http://schemas.microsoft.com/office/drawing/2014/main" id="{54DAA7EC-67EF-46DD-8181-823BF39D3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21241" y="5745250"/>
              <a:ext cx="1831408" cy="186160"/>
            </a:xfrm>
            <a:prstGeom prst="rect">
              <a:avLst/>
            </a:prstGeom>
          </p:spPr>
        </p:pic>
        <p:cxnSp>
          <p:nvCxnSpPr>
            <p:cNvPr id="15" name="Łącznik łamany 16">
              <a:extLst>
                <a:ext uri="{FF2B5EF4-FFF2-40B4-BE49-F238E27FC236}">
                  <a16:creationId xmlns="" xmlns:a16="http://schemas.microsoft.com/office/drawing/2014/main" id="{1694607C-B0A0-4D98-99E9-D14ED781D823}"/>
                </a:ext>
              </a:extLst>
            </p:cNvPr>
            <p:cNvCxnSpPr/>
            <p:nvPr/>
          </p:nvCxnSpPr>
          <p:spPr>
            <a:xfrm rot="16200000" flipH="1">
              <a:off x="6169760" y="3289632"/>
              <a:ext cx="3666712" cy="821241"/>
            </a:xfrm>
            <a:prstGeom prst="bentConnector3">
              <a:avLst>
                <a:gd name="adj1" fmla="val 124"/>
              </a:avLst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łamany 17">
              <a:extLst>
                <a:ext uri="{FF2B5EF4-FFF2-40B4-BE49-F238E27FC236}">
                  <a16:creationId xmlns="" xmlns:a16="http://schemas.microsoft.com/office/drawing/2014/main" id="{FD50A618-B06E-4CF3-82A4-B00AB7A1BB24}"/>
                </a:ext>
              </a:extLst>
            </p:cNvPr>
            <p:cNvCxnSpPr/>
            <p:nvPr/>
          </p:nvCxnSpPr>
          <p:spPr>
            <a:xfrm rot="16200000" flipH="1">
              <a:off x="7027736" y="4525446"/>
              <a:ext cx="1592376" cy="747948"/>
            </a:xfrm>
            <a:prstGeom prst="bentConnector3">
              <a:avLst>
                <a:gd name="adj1" fmla="val 626"/>
              </a:avLst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łamany 18">
              <a:extLst>
                <a:ext uri="{FF2B5EF4-FFF2-40B4-BE49-F238E27FC236}">
                  <a16:creationId xmlns="" xmlns:a16="http://schemas.microsoft.com/office/drawing/2014/main" id="{18E6895C-5033-4FAB-9B85-39DE396B2DA9}"/>
                </a:ext>
              </a:extLst>
            </p:cNvPr>
            <p:cNvCxnSpPr/>
            <p:nvPr/>
          </p:nvCxnSpPr>
          <p:spPr>
            <a:xfrm rot="16200000" flipH="1">
              <a:off x="5667767" y="2067640"/>
              <a:ext cx="3924000" cy="2952000"/>
            </a:xfrm>
            <a:prstGeom prst="bentConnector3">
              <a:avLst>
                <a:gd name="adj1" fmla="val 32659"/>
              </a:avLst>
            </a:prstGeom>
            <a:ln w="317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łamany 19">
              <a:extLst>
                <a:ext uri="{FF2B5EF4-FFF2-40B4-BE49-F238E27FC236}">
                  <a16:creationId xmlns="" xmlns:a16="http://schemas.microsoft.com/office/drawing/2014/main" id="{E11FB4F2-5D54-40C2-938B-DA75CD9274CE}"/>
                </a:ext>
              </a:extLst>
            </p:cNvPr>
            <p:cNvCxnSpPr/>
            <p:nvPr/>
          </p:nvCxnSpPr>
          <p:spPr>
            <a:xfrm rot="16200000" flipH="1">
              <a:off x="5485075" y="2259803"/>
              <a:ext cx="4143404" cy="2786082"/>
            </a:xfrm>
            <a:prstGeom prst="bentConnector3">
              <a:avLst>
                <a:gd name="adj1" fmla="val 31060"/>
              </a:avLst>
            </a:prstGeom>
            <a:ln w="317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łamany 20">
              <a:extLst>
                <a:ext uri="{FF2B5EF4-FFF2-40B4-BE49-F238E27FC236}">
                  <a16:creationId xmlns="" xmlns:a16="http://schemas.microsoft.com/office/drawing/2014/main" id="{DA74177F-EA6A-474E-A433-382277922C3E}"/>
                </a:ext>
              </a:extLst>
            </p:cNvPr>
            <p:cNvCxnSpPr/>
            <p:nvPr/>
          </p:nvCxnSpPr>
          <p:spPr>
            <a:xfrm>
              <a:off x="6271736" y="3571609"/>
              <a:ext cx="4032000" cy="2160000"/>
            </a:xfrm>
            <a:prstGeom prst="bentConnector3">
              <a:avLst>
                <a:gd name="adj1" fmla="val 105746"/>
              </a:avLst>
            </a:prstGeom>
            <a:ln w="317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łamany 21">
              <a:extLst>
                <a:ext uri="{FF2B5EF4-FFF2-40B4-BE49-F238E27FC236}">
                  <a16:creationId xmlns="" xmlns:a16="http://schemas.microsoft.com/office/drawing/2014/main" id="{B810DE05-F29F-4CFE-A915-558C8D5CBB63}"/>
                </a:ext>
              </a:extLst>
            </p:cNvPr>
            <p:cNvCxnSpPr/>
            <p:nvPr/>
          </p:nvCxnSpPr>
          <p:spPr>
            <a:xfrm flipV="1">
              <a:off x="5155624" y="5731610"/>
              <a:ext cx="4176112" cy="159977"/>
            </a:xfrm>
            <a:prstGeom prst="bentConnector3">
              <a:avLst>
                <a:gd name="adj1" fmla="val 97271"/>
              </a:avLst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łamany 22">
              <a:extLst>
                <a:ext uri="{FF2B5EF4-FFF2-40B4-BE49-F238E27FC236}">
                  <a16:creationId xmlns="" xmlns:a16="http://schemas.microsoft.com/office/drawing/2014/main" id="{AA2A2340-5379-46AD-83B4-42DE2F274090}"/>
                </a:ext>
              </a:extLst>
            </p:cNvPr>
            <p:cNvCxnSpPr/>
            <p:nvPr/>
          </p:nvCxnSpPr>
          <p:spPr>
            <a:xfrm>
              <a:off x="5155736" y="5227609"/>
              <a:ext cx="4212000" cy="288000"/>
            </a:xfrm>
            <a:prstGeom prst="bentConnector3">
              <a:avLst>
                <a:gd name="adj1" fmla="val 97765"/>
              </a:avLst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Obraz 21">
              <a:extLst>
                <a:ext uri="{FF2B5EF4-FFF2-40B4-BE49-F238E27FC236}">
                  <a16:creationId xmlns="" xmlns:a16="http://schemas.microsoft.com/office/drawing/2014/main" id="{EBDDC7EC-7110-4F86-A09E-22587B664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31398" y="5113782"/>
              <a:ext cx="1627565" cy="187796"/>
            </a:xfrm>
            <a:prstGeom prst="rect">
              <a:avLst/>
            </a:prstGeom>
          </p:spPr>
        </p:pic>
        <p:sp>
          <p:nvSpPr>
            <p:cNvPr id="23" name="Prostokąt 22">
              <a:extLst>
                <a:ext uri="{FF2B5EF4-FFF2-40B4-BE49-F238E27FC236}">
                  <a16:creationId xmlns="" xmlns:a16="http://schemas.microsoft.com/office/drawing/2014/main" id="{CC6AE6C1-F6E3-4D22-802D-A0C67484F4F2}"/>
                </a:ext>
              </a:extLst>
            </p:cNvPr>
            <p:cNvSpPr/>
            <p:nvPr/>
          </p:nvSpPr>
          <p:spPr>
            <a:xfrm>
              <a:off x="1631397" y="5077116"/>
              <a:ext cx="3509718" cy="2567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Prostokąt 23">
              <a:extLst>
                <a:ext uri="{FF2B5EF4-FFF2-40B4-BE49-F238E27FC236}">
                  <a16:creationId xmlns="" xmlns:a16="http://schemas.microsoft.com/office/drawing/2014/main" id="{4325A81A-DE42-4B4C-A3C0-9538D209C1F3}"/>
                </a:ext>
              </a:extLst>
            </p:cNvPr>
            <p:cNvSpPr/>
            <p:nvPr/>
          </p:nvSpPr>
          <p:spPr>
            <a:xfrm>
              <a:off x="1612406" y="5695609"/>
              <a:ext cx="3554531" cy="28431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5" name="Obraz 24">
              <a:extLst>
                <a:ext uri="{FF2B5EF4-FFF2-40B4-BE49-F238E27FC236}">
                  <a16:creationId xmlns="" xmlns:a16="http://schemas.microsoft.com/office/drawing/2014/main" id="{7BBCE336-03C9-424F-B55C-35DF85D70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81043" y="5734802"/>
              <a:ext cx="1557732" cy="196471"/>
            </a:xfrm>
            <a:prstGeom prst="rect">
              <a:avLst/>
            </a:prstGeom>
          </p:spPr>
        </p:pic>
      </p:grpSp>
      <p:sp>
        <p:nvSpPr>
          <p:cNvPr id="2" name="Tytuł 1">
            <a:extLst>
              <a:ext uri="{FF2B5EF4-FFF2-40B4-BE49-F238E27FC236}">
                <a16:creationId xmlns="" xmlns:a16="http://schemas.microsoft.com/office/drawing/2014/main" id="{47F68ADE-B0CA-426F-939B-F2486DDCE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50" y="188913"/>
            <a:ext cx="11736114" cy="720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Разнообразие источников данных — разнообразие вызовов качества данных (статистика в области туризма)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D88B5836-21EF-45FB-A276-65F1DE746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26" name="pole tekstowe 25">
            <a:extLst>
              <a:ext uri="{FF2B5EF4-FFF2-40B4-BE49-F238E27FC236}">
                <a16:creationId xmlns="" xmlns:a16="http://schemas.microsoft.com/office/drawing/2014/main" id="{8723A2B7-9FD0-4BE6-B187-F4415CCC6628}"/>
              </a:ext>
            </a:extLst>
          </p:cNvPr>
          <p:cNvSpPr txBox="1"/>
          <p:nvPr/>
        </p:nvSpPr>
        <p:spPr>
          <a:xfrm>
            <a:off x="2827355" y="6226737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10"/>
              </a:rPr>
              <a:t>https://turystyka.stat.gov.pl/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400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5CD3B28-603D-4D6D-AEEF-3239B4D16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88911"/>
            <a:ext cx="11737304" cy="720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Разнообразие источников данных — разнообразие вызовов качества данных (статистика в области судоходства)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2AC442B2-F9CF-440C-82E6-1A4954EF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5" name="Symbol zastępczy zawartości 3">
            <a:extLst>
              <a:ext uri="{FF2B5EF4-FFF2-40B4-BE49-F238E27FC236}">
                <a16:creationId xmlns="" xmlns:a16="http://schemas.microsoft.com/office/drawing/2014/main" id="{13C9A431-1CEF-43B2-A6C2-8C6073245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403" y="1089025"/>
            <a:ext cx="9305193" cy="5040313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A8593B52-FF06-4330-8FCA-F07A689367FF}"/>
              </a:ext>
            </a:extLst>
          </p:cNvPr>
          <p:cNvSpPr txBox="1"/>
          <p:nvPr/>
        </p:nvSpPr>
        <p:spPr>
          <a:xfrm>
            <a:off x="2783632" y="6234316"/>
            <a:ext cx="318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3"/>
              </a:rPr>
              <a:t>https://transtat.stat.gov.pl/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5473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8A70653-6B3C-444C-8023-64968019E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Разнообразие источников данных — разнообразие вызовов качества данных (районы, пострадавшие от наводнений)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40C78AA2-6F35-4A57-BC06-A1016EA8F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5" name="Symbol zastępczy zawartości 6">
            <a:extLst>
              <a:ext uri="{FF2B5EF4-FFF2-40B4-BE49-F238E27FC236}">
                <a16:creationId xmlns="" xmlns:a16="http://schemas.microsoft.com/office/drawing/2014/main" id="{2B924482-7820-4F15-9EB5-AE51E3E498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644" y="1089025"/>
            <a:ext cx="8088711" cy="5040313"/>
          </a:xfrm>
        </p:spPr>
      </p:pic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060B2EE2-70E3-4E9F-A9B6-0F9A0D09BD42}"/>
              </a:ext>
            </a:extLst>
          </p:cNvPr>
          <p:cNvSpPr txBox="1"/>
          <p:nvPr/>
        </p:nvSpPr>
        <p:spPr>
          <a:xfrm>
            <a:off x="2855640" y="6224791"/>
            <a:ext cx="452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3"/>
              </a:rPr>
              <a:t>https://portal.geo.stat.gov.pl/en/home/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275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8F39EDD-D1B4-4740-9B90-78105182B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Данные спутниковой съёмки — распознавание сельскохозяйственных культур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BEF3205C-855B-440B-A2D2-8650498BD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5" name="Grupa 4">
            <a:extLst>
              <a:ext uri="{FF2B5EF4-FFF2-40B4-BE49-F238E27FC236}">
                <a16:creationId xmlns="" xmlns:a16="http://schemas.microsoft.com/office/drawing/2014/main" id="{0FDA65F3-F989-4B05-8567-43187C5E2B52}"/>
              </a:ext>
            </a:extLst>
          </p:cNvPr>
          <p:cNvGrpSpPr/>
          <p:nvPr/>
        </p:nvGrpSpPr>
        <p:grpSpPr>
          <a:xfrm>
            <a:off x="1818597" y="1306288"/>
            <a:ext cx="8669891" cy="4471500"/>
            <a:chOff x="1759502" y="1709700"/>
            <a:chExt cx="8669891" cy="4471500"/>
          </a:xfrm>
        </p:grpSpPr>
        <p:sp>
          <p:nvSpPr>
            <p:cNvPr id="6" name="Prostokąt 5">
              <a:extLst>
                <a:ext uri="{FF2B5EF4-FFF2-40B4-BE49-F238E27FC236}">
                  <a16:creationId xmlns="" xmlns:a16="http://schemas.microsoft.com/office/drawing/2014/main" id="{E4EECD76-84E1-4B5D-A718-D263F3E2C64B}"/>
                </a:ext>
              </a:extLst>
            </p:cNvPr>
            <p:cNvSpPr/>
            <p:nvPr/>
          </p:nvSpPr>
          <p:spPr>
            <a:xfrm>
              <a:off x="1852841" y="1709700"/>
              <a:ext cx="3417182" cy="2312498"/>
            </a:xfrm>
            <a:prstGeom prst="rect">
              <a:avLst/>
            </a:prstGeom>
            <a:ln w="28575">
              <a:solidFill>
                <a:srgbClr val="001D77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black"/>
                </a:solidFill>
                <a:latin typeface="Fira Sans"/>
              </a:endParaRP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="" xmlns:a16="http://schemas.microsoft.com/office/drawing/2014/main" id="{A5D8D797-24FD-4B00-BFA3-E2E43B143637}"/>
                </a:ext>
              </a:extLst>
            </p:cNvPr>
            <p:cNvSpPr txBox="1"/>
            <p:nvPr/>
          </p:nvSpPr>
          <p:spPr>
            <a:xfrm>
              <a:off x="1893581" y="1738425"/>
              <a:ext cx="1911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>
                  <a:ln w="0"/>
                  <a:solidFill>
                    <a:srgbClr val="001D77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Fira Sans"/>
                </a:rPr>
                <a:t>Данные со спутника</a:t>
              </a:r>
              <a:endParaRPr lang="en-US" sz="1400" b="1" dirty="0">
                <a:ln w="0"/>
                <a:solidFill>
                  <a:srgbClr val="001D7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ira Sans"/>
              </a:endParaRPr>
            </a:p>
          </p:txBody>
        </p:sp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6108CE0A-6E9F-4545-8920-CB54A045C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231" y="2014691"/>
              <a:ext cx="3142708" cy="1876534"/>
            </a:xfrm>
            <a:prstGeom prst="rect">
              <a:avLst/>
            </a:prstGeom>
          </p:spPr>
        </p:pic>
        <p:grpSp>
          <p:nvGrpSpPr>
            <p:cNvPr id="9" name="Grupa 8">
              <a:extLst>
                <a:ext uri="{FF2B5EF4-FFF2-40B4-BE49-F238E27FC236}">
                  <a16:creationId xmlns="" xmlns:a16="http://schemas.microsoft.com/office/drawing/2014/main" id="{EB3623DA-8ADE-47D5-833C-71D82FEA83F4}"/>
                </a:ext>
              </a:extLst>
            </p:cNvPr>
            <p:cNvGrpSpPr/>
            <p:nvPr/>
          </p:nvGrpSpPr>
          <p:grpSpPr>
            <a:xfrm>
              <a:off x="1759502" y="3151791"/>
              <a:ext cx="3481340" cy="1473665"/>
              <a:chOff x="252910" y="3694940"/>
              <a:chExt cx="3481340" cy="1660479"/>
            </a:xfrm>
          </p:grpSpPr>
          <p:sp>
            <p:nvSpPr>
              <p:cNvPr id="33" name="Prostokąt 32">
                <a:extLst>
                  <a:ext uri="{FF2B5EF4-FFF2-40B4-BE49-F238E27FC236}">
                    <a16:creationId xmlns="" xmlns:a16="http://schemas.microsoft.com/office/drawing/2014/main" id="{EB91E974-D51B-446B-A1D1-7255B3B653B8}"/>
                  </a:ext>
                </a:extLst>
              </p:cNvPr>
              <p:cNvSpPr/>
              <p:nvPr/>
            </p:nvSpPr>
            <p:spPr>
              <a:xfrm>
                <a:off x="755725" y="4634514"/>
                <a:ext cx="1664690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200" dirty="0">
                    <a:solidFill>
                      <a:srgbClr val="000000"/>
                    </a:solidFill>
                    <a:latin typeface="Fira Sans"/>
                  </a:rPr>
                  <a:t>Озимый рапс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4" name="Łącznik prosty ze strzałką 33">
                <a:extLst>
                  <a:ext uri="{FF2B5EF4-FFF2-40B4-BE49-F238E27FC236}">
                    <a16:creationId xmlns="" xmlns:a16="http://schemas.microsoft.com/office/drawing/2014/main" id="{28DBE417-7045-42CE-95E2-543F650F7265}"/>
                  </a:ext>
                </a:extLst>
              </p:cNvPr>
              <p:cNvCxnSpPr/>
              <p:nvPr/>
            </p:nvCxnSpPr>
            <p:spPr>
              <a:xfrm flipV="1">
                <a:off x="1244092" y="3694940"/>
                <a:ext cx="1" cy="9567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ze strzałką 34">
                <a:extLst>
                  <a:ext uri="{FF2B5EF4-FFF2-40B4-BE49-F238E27FC236}">
                    <a16:creationId xmlns="" xmlns:a16="http://schemas.microsoft.com/office/drawing/2014/main" id="{6283B340-F077-4877-894C-6B1A79423ACD}"/>
                  </a:ext>
                </a:extLst>
              </p:cNvPr>
              <p:cNvCxnSpPr/>
              <p:nvPr/>
            </p:nvCxnSpPr>
            <p:spPr>
              <a:xfrm flipH="1" flipV="1">
                <a:off x="2642849" y="4317101"/>
                <a:ext cx="818" cy="39881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6" name="Prostokąt 35">
                <a:extLst>
                  <a:ext uri="{FF2B5EF4-FFF2-40B4-BE49-F238E27FC236}">
                    <a16:creationId xmlns="" xmlns:a16="http://schemas.microsoft.com/office/drawing/2014/main" id="{016B4DB9-7730-417F-B938-2782EAD857E3}"/>
                  </a:ext>
                </a:extLst>
              </p:cNvPr>
              <p:cNvSpPr/>
              <p:nvPr/>
            </p:nvSpPr>
            <p:spPr>
              <a:xfrm>
                <a:off x="2091484" y="4677754"/>
                <a:ext cx="1642766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200" dirty="0">
                    <a:solidFill>
                      <a:srgbClr val="000000"/>
                    </a:solidFill>
                    <a:latin typeface="Fira Sans"/>
                  </a:rPr>
                  <a:t>Озимая пшеница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7" name="Łącznik prosty ze strzałką 36">
                <a:extLst>
                  <a:ext uri="{FF2B5EF4-FFF2-40B4-BE49-F238E27FC236}">
                    <a16:creationId xmlns="" xmlns:a16="http://schemas.microsoft.com/office/drawing/2014/main" id="{98543E2A-2FE5-4315-8D89-E2309B8703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30829" y="3999118"/>
                <a:ext cx="8380" cy="7257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8" name="Prostokąt 37">
                <a:extLst>
                  <a:ext uri="{FF2B5EF4-FFF2-40B4-BE49-F238E27FC236}">
                    <a16:creationId xmlns="" xmlns:a16="http://schemas.microsoft.com/office/drawing/2014/main" id="{6646102F-4103-4DF3-93D4-5E9C9623507A}"/>
                  </a:ext>
                </a:extLst>
              </p:cNvPr>
              <p:cNvSpPr/>
              <p:nvPr/>
            </p:nvSpPr>
            <p:spPr>
              <a:xfrm>
                <a:off x="1749542" y="4830798"/>
                <a:ext cx="1026486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200" dirty="0">
                    <a:solidFill>
                      <a:srgbClr val="000000"/>
                    </a:solidFill>
                    <a:latin typeface="Fira Sans"/>
                  </a:rPr>
                  <a:t>кукуруза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9" name="Łącznik prosty ze strzałką 38">
                <a:extLst>
                  <a:ext uri="{FF2B5EF4-FFF2-40B4-BE49-F238E27FC236}">
                    <a16:creationId xmlns="" xmlns:a16="http://schemas.microsoft.com/office/drawing/2014/main" id="{B4DFB456-501D-49DA-B622-6DECFF655A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6104" y="3877371"/>
                <a:ext cx="11202" cy="9149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0" name="Prostokąt 39">
                <a:extLst>
                  <a:ext uri="{FF2B5EF4-FFF2-40B4-BE49-F238E27FC236}">
                    <a16:creationId xmlns="" xmlns:a16="http://schemas.microsoft.com/office/drawing/2014/main" id="{65DAA1CD-3DD3-489B-953B-31977E1FE61F}"/>
                  </a:ext>
                </a:extLst>
              </p:cNvPr>
              <p:cNvSpPr/>
              <p:nvPr/>
            </p:nvSpPr>
            <p:spPr>
              <a:xfrm>
                <a:off x="252910" y="4835230"/>
                <a:ext cx="945477" cy="520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200" dirty="0">
                    <a:solidFill>
                      <a:srgbClr val="000000"/>
                    </a:solidFill>
                    <a:latin typeface="Fira Sans"/>
                  </a:rPr>
                  <a:t>Сахарная свёкла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</p:grpSp>
        <p:grpSp>
          <p:nvGrpSpPr>
            <p:cNvPr id="10" name="Grupa 9">
              <a:extLst>
                <a:ext uri="{FF2B5EF4-FFF2-40B4-BE49-F238E27FC236}">
                  <a16:creationId xmlns="" xmlns:a16="http://schemas.microsoft.com/office/drawing/2014/main" id="{F5C2CEBD-CC53-4394-8E3F-01A2D5F57BB0}"/>
                </a:ext>
              </a:extLst>
            </p:cNvPr>
            <p:cNvGrpSpPr/>
            <p:nvPr/>
          </p:nvGrpSpPr>
          <p:grpSpPr>
            <a:xfrm>
              <a:off x="5358622" y="2436212"/>
              <a:ext cx="2486606" cy="2487644"/>
              <a:chOff x="3797990" y="2425466"/>
              <a:chExt cx="2486606" cy="2487644"/>
            </a:xfrm>
          </p:grpSpPr>
          <p:pic>
            <p:nvPicPr>
              <p:cNvPr id="26" name="Grafika 25" descr="Strzałka: prosta">
                <a:extLst>
                  <a:ext uri="{FF2B5EF4-FFF2-40B4-BE49-F238E27FC236}">
                    <a16:creationId xmlns="" xmlns:a16="http://schemas.microsoft.com/office/drawing/2014/main" id="{9F58F232-CA7D-49AE-9008-E3967C489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flipH="1">
                <a:off x="3797990" y="3038906"/>
                <a:ext cx="914400" cy="914400"/>
              </a:xfrm>
              <a:prstGeom prst="rect">
                <a:avLst/>
              </a:prstGeom>
            </p:spPr>
          </p:pic>
          <p:sp>
            <p:nvSpPr>
              <p:cNvPr id="27" name="pole tekstowe 26">
                <a:extLst>
                  <a:ext uri="{FF2B5EF4-FFF2-40B4-BE49-F238E27FC236}">
                    <a16:creationId xmlns="" xmlns:a16="http://schemas.microsoft.com/office/drawing/2014/main" id="{BEAC7D34-3CE1-4919-A1D0-80426B11DA6F}"/>
                  </a:ext>
                </a:extLst>
              </p:cNvPr>
              <p:cNvSpPr txBox="1"/>
              <p:nvPr/>
            </p:nvSpPr>
            <p:spPr>
              <a:xfrm>
                <a:off x="4402862" y="2425466"/>
                <a:ext cx="168059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dirty="0">
                    <a:solidFill>
                      <a:srgbClr val="001D77"/>
                    </a:solidFill>
                    <a:latin typeface="Fira Sans"/>
                  </a:rPr>
                  <a:t>Алгоритмы машинного обучения</a:t>
                </a:r>
                <a:endParaRPr lang="en-US" sz="1400" dirty="0">
                  <a:solidFill>
                    <a:srgbClr val="001D77"/>
                  </a:solidFill>
                  <a:latin typeface="Fira Sans"/>
                </a:endParaRPr>
              </a:p>
            </p:txBody>
          </p:sp>
          <p:grpSp>
            <p:nvGrpSpPr>
              <p:cNvPr id="28" name="Grupa 27">
                <a:extLst>
                  <a:ext uri="{FF2B5EF4-FFF2-40B4-BE49-F238E27FC236}">
                    <a16:creationId xmlns="" xmlns:a16="http://schemas.microsoft.com/office/drawing/2014/main" id="{6316A76F-B567-4F8B-8FA9-C559FC8ADFFA}"/>
                  </a:ext>
                </a:extLst>
              </p:cNvPr>
              <p:cNvGrpSpPr/>
              <p:nvPr/>
            </p:nvGrpSpPr>
            <p:grpSpPr>
              <a:xfrm flipV="1">
                <a:off x="4779400" y="3120359"/>
                <a:ext cx="842895" cy="650942"/>
                <a:chOff x="5095334" y="3599700"/>
                <a:chExt cx="842895" cy="650942"/>
              </a:xfrm>
            </p:grpSpPr>
            <p:pic>
              <p:nvPicPr>
                <p:cNvPr id="30" name="Obraz 29">
                  <a:extLst>
                    <a:ext uri="{FF2B5EF4-FFF2-40B4-BE49-F238E27FC236}">
                      <a16:creationId xmlns="" xmlns:a16="http://schemas.microsoft.com/office/drawing/2014/main" id="{4B61CDDD-CB4D-4F61-B27D-39E322FA58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5334" y="3714607"/>
                  <a:ext cx="525820" cy="525820"/>
                </a:xfrm>
                <a:prstGeom prst="rect">
                  <a:avLst/>
                </a:prstGeom>
              </p:spPr>
            </p:pic>
            <p:pic>
              <p:nvPicPr>
                <p:cNvPr id="31" name="Obraz 30">
                  <a:extLst>
                    <a:ext uri="{FF2B5EF4-FFF2-40B4-BE49-F238E27FC236}">
                      <a16:creationId xmlns="" xmlns:a16="http://schemas.microsoft.com/office/drawing/2014/main" id="{4F4DE532-4E65-4137-AB78-684AF34098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64809" y="3599700"/>
                  <a:ext cx="373420" cy="373420"/>
                </a:xfrm>
                <a:prstGeom prst="rect">
                  <a:avLst/>
                </a:prstGeom>
              </p:spPr>
            </p:pic>
            <p:pic>
              <p:nvPicPr>
                <p:cNvPr id="32" name="Obraz 31">
                  <a:extLst>
                    <a:ext uri="{FF2B5EF4-FFF2-40B4-BE49-F238E27FC236}">
                      <a16:creationId xmlns="" xmlns:a16="http://schemas.microsoft.com/office/drawing/2014/main" id="{C3DE4C14-9773-447D-9B11-4BCD3A320E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21154" y="3991608"/>
                  <a:ext cx="259034" cy="259034"/>
                </a:xfrm>
                <a:prstGeom prst="rect">
                  <a:avLst/>
                </a:prstGeom>
              </p:spPr>
            </p:pic>
          </p:grpSp>
          <p:sp>
            <p:nvSpPr>
              <p:cNvPr id="29" name="Prostokąt 28">
                <a:extLst>
                  <a:ext uri="{FF2B5EF4-FFF2-40B4-BE49-F238E27FC236}">
                    <a16:creationId xmlns="" xmlns:a16="http://schemas.microsoft.com/office/drawing/2014/main" id="{9723D9BD-F3BB-4403-812E-CA9E32904616}"/>
                  </a:ext>
                </a:extLst>
              </p:cNvPr>
              <p:cNvSpPr/>
              <p:nvPr/>
            </p:nvSpPr>
            <p:spPr>
              <a:xfrm>
                <a:off x="4300218" y="3897447"/>
                <a:ext cx="198437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200" dirty="0">
                    <a:solidFill>
                      <a:srgbClr val="000000"/>
                    </a:solidFill>
                    <a:latin typeface="Fira Sans"/>
                  </a:rPr>
                  <a:t>Каждый пиксель или объект сравнивается с эталонным образцом и затем классифицируется.</a:t>
                </a:r>
                <a:endParaRPr lang="en-GB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</p:grpSp>
        <p:grpSp>
          <p:nvGrpSpPr>
            <p:cNvPr id="11" name="Grupa 10">
              <a:extLst>
                <a:ext uri="{FF2B5EF4-FFF2-40B4-BE49-F238E27FC236}">
                  <a16:creationId xmlns="" xmlns:a16="http://schemas.microsoft.com/office/drawing/2014/main" id="{BBB337E2-FDED-4658-BF95-027AA1A0FC52}"/>
                </a:ext>
              </a:extLst>
            </p:cNvPr>
            <p:cNvGrpSpPr/>
            <p:nvPr/>
          </p:nvGrpSpPr>
          <p:grpSpPr>
            <a:xfrm>
              <a:off x="7243384" y="1983467"/>
              <a:ext cx="3186009" cy="3360844"/>
              <a:chOff x="5719383" y="1937747"/>
              <a:chExt cx="3186009" cy="3360844"/>
            </a:xfrm>
          </p:grpSpPr>
          <p:sp>
            <p:nvSpPr>
              <p:cNvPr id="19" name="Prostokąt 18">
                <a:extLst>
                  <a:ext uri="{FF2B5EF4-FFF2-40B4-BE49-F238E27FC236}">
                    <a16:creationId xmlns="" xmlns:a16="http://schemas.microsoft.com/office/drawing/2014/main" id="{7DD6B217-9D3A-42B4-BC85-688B13F8A982}"/>
                  </a:ext>
                </a:extLst>
              </p:cNvPr>
              <p:cNvSpPr/>
              <p:nvPr/>
            </p:nvSpPr>
            <p:spPr>
              <a:xfrm>
                <a:off x="6644171" y="1937747"/>
                <a:ext cx="2137660" cy="2712665"/>
              </a:xfrm>
              <a:prstGeom prst="rect">
                <a:avLst/>
              </a:prstGeom>
              <a:ln w="28575">
                <a:solidFill>
                  <a:srgbClr val="001D7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prstClr val="black"/>
                  </a:solidFill>
                  <a:latin typeface="Fira Sans"/>
                </a:endParaRPr>
              </a:p>
            </p:txBody>
          </p:sp>
          <p:pic>
            <p:nvPicPr>
              <p:cNvPr id="20" name="Obraz 19">
                <a:extLst>
                  <a:ext uri="{FF2B5EF4-FFF2-40B4-BE49-F238E27FC236}">
                    <a16:creationId xmlns="" xmlns:a16="http://schemas.microsoft.com/office/drawing/2014/main" id="{DC467166-E4AA-482B-ACF2-02454C6167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800982" y="2354659"/>
                <a:ext cx="1838976" cy="1126800"/>
              </a:xfrm>
              <a:prstGeom prst="rect">
                <a:avLst/>
              </a:prstGeom>
            </p:spPr>
          </p:pic>
          <p:pic>
            <p:nvPicPr>
              <p:cNvPr id="21" name="Obraz 20">
                <a:extLst>
                  <a:ext uri="{FF2B5EF4-FFF2-40B4-BE49-F238E27FC236}">
                    <a16:creationId xmlns="" xmlns:a16="http://schemas.microsoft.com/office/drawing/2014/main" id="{A5B3A88E-CC8D-4B24-B912-4A74C3F4FB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6726" y="3566997"/>
                <a:ext cx="1463120" cy="989758"/>
              </a:xfrm>
              <a:prstGeom prst="rect">
                <a:avLst/>
              </a:prstGeom>
            </p:spPr>
          </p:pic>
          <p:sp>
            <p:nvSpPr>
              <p:cNvPr id="22" name="pole tekstowe 21">
                <a:extLst>
                  <a:ext uri="{FF2B5EF4-FFF2-40B4-BE49-F238E27FC236}">
                    <a16:creationId xmlns="" xmlns:a16="http://schemas.microsoft.com/office/drawing/2014/main" id="{410E9126-C361-4050-8A25-0177F3DD9273}"/>
                  </a:ext>
                </a:extLst>
              </p:cNvPr>
              <p:cNvSpPr txBox="1"/>
              <p:nvPr/>
            </p:nvSpPr>
            <p:spPr>
              <a:xfrm>
                <a:off x="6875627" y="1966182"/>
                <a:ext cx="14237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400" b="1" dirty="0">
                    <a:solidFill>
                      <a:srgbClr val="001377"/>
                    </a:solidFill>
                  </a:rPr>
                  <a:t>Карта посевов</a:t>
                </a:r>
                <a:endParaRPr lang="en-GB" sz="1400" b="1" dirty="0">
                  <a:solidFill>
                    <a:srgbClr val="001377"/>
                  </a:solidFill>
                  <a:latin typeface="Fira Sans"/>
                </a:endParaRPr>
              </a:p>
            </p:txBody>
          </p:sp>
          <p:sp>
            <p:nvSpPr>
              <p:cNvPr id="23" name="Prostokąt 22">
                <a:extLst>
                  <a:ext uri="{FF2B5EF4-FFF2-40B4-BE49-F238E27FC236}">
                    <a16:creationId xmlns="" xmlns:a16="http://schemas.microsoft.com/office/drawing/2014/main" id="{B563F4BA-779A-4BA2-9F4B-09A76F6AB116}"/>
                  </a:ext>
                </a:extLst>
              </p:cNvPr>
              <p:cNvSpPr/>
              <p:nvPr/>
            </p:nvSpPr>
            <p:spPr>
              <a:xfrm>
                <a:off x="6633881" y="4792145"/>
                <a:ext cx="2147950" cy="506446"/>
              </a:xfrm>
              <a:prstGeom prst="rect">
                <a:avLst/>
              </a:prstGeom>
              <a:ln w="28575">
                <a:solidFill>
                  <a:srgbClr val="001D7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prstClr val="black"/>
                  </a:solidFill>
                  <a:latin typeface="Fira Sans"/>
                </a:endParaRPr>
              </a:p>
            </p:txBody>
          </p:sp>
          <p:sp>
            <p:nvSpPr>
              <p:cNvPr id="24" name="pole tekstowe 23">
                <a:extLst>
                  <a:ext uri="{FF2B5EF4-FFF2-40B4-BE49-F238E27FC236}">
                    <a16:creationId xmlns="" xmlns:a16="http://schemas.microsoft.com/office/drawing/2014/main" id="{D974D4A0-7AB5-4B4D-816F-25114DDCCF8B}"/>
                  </a:ext>
                </a:extLst>
              </p:cNvPr>
              <p:cNvSpPr txBox="1"/>
              <p:nvPr/>
            </p:nvSpPr>
            <p:spPr>
              <a:xfrm>
                <a:off x="6563998" y="4878136"/>
                <a:ext cx="234139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000" b="1" dirty="0"/>
                  <a:t>Оценочная площадь посевов [га]</a:t>
                </a:r>
                <a:endParaRPr lang="en-GB" sz="1000" b="1" dirty="0">
                  <a:solidFill>
                    <a:srgbClr val="001D77"/>
                  </a:solidFill>
                  <a:latin typeface="Fira Sans"/>
                </a:endParaRPr>
              </a:p>
            </p:txBody>
          </p:sp>
          <p:pic>
            <p:nvPicPr>
              <p:cNvPr id="25" name="Grafika 49" descr="Strzałka: prosta">
                <a:extLst>
                  <a:ext uri="{FF2B5EF4-FFF2-40B4-BE49-F238E27FC236}">
                    <a16:creationId xmlns="" xmlns:a16="http://schemas.microsoft.com/office/drawing/2014/main" id="{16BC042E-70F7-470D-9154-C3763E2631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flipH="1">
                <a:off x="5719383" y="2991321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12" name="Grupa 11">
              <a:extLst>
                <a:ext uri="{FF2B5EF4-FFF2-40B4-BE49-F238E27FC236}">
                  <a16:creationId xmlns="" xmlns:a16="http://schemas.microsoft.com/office/drawing/2014/main" id="{479D9FE1-EEC9-4620-BC18-595E88BC4EC3}"/>
                </a:ext>
              </a:extLst>
            </p:cNvPr>
            <p:cNvGrpSpPr/>
            <p:nvPr/>
          </p:nvGrpSpPr>
          <p:grpSpPr>
            <a:xfrm>
              <a:off x="1852840" y="4424958"/>
              <a:ext cx="3404600" cy="1756242"/>
              <a:chOff x="328840" y="4424958"/>
              <a:chExt cx="3404600" cy="1756242"/>
            </a:xfrm>
          </p:grpSpPr>
          <p:grpSp>
            <p:nvGrpSpPr>
              <p:cNvPr id="13" name="Grupa 12">
                <a:extLst>
                  <a:ext uri="{FF2B5EF4-FFF2-40B4-BE49-F238E27FC236}">
                    <a16:creationId xmlns="" xmlns:a16="http://schemas.microsoft.com/office/drawing/2014/main" id="{BC85C4D1-BC2F-4913-B694-785E194F3351}"/>
                  </a:ext>
                </a:extLst>
              </p:cNvPr>
              <p:cNvGrpSpPr/>
              <p:nvPr/>
            </p:nvGrpSpPr>
            <p:grpSpPr>
              <a:xfrm>
                <a:off x="328840" y="4424958"/>
                <a:ext cx="3404600" cy="1756242"/>
                <a:chOff x="358022" y="4968671"/>
                <a:chExt cx="3404600" cy="1756242"/>
              </a:xfrm>
            </p:grpSpPr>
            <p:pic>
              <p:nvPicPr>
                <p:cNvPr id="15" name="Grafika 47" descr="Dodaj">
                  <a:extLst>
                    <a:ext uri="{FF2B5EF4-FFF2-40B4-BE49-F238E27FC236}">
                      <a16:creationId xmlns="" xmlns:a16="http://schemas.microsoft.com/office/drawing/2014/main" id="{ADA8FE1F-1FEF-4D57-9992-B92A685A02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40606" y="4968671"/>
                  <a:ext cx="266937" cy="266937"/>
                </a:xfrm>
                <a:prstGeom prst="rect">
                  <a:avLst/>
                </a:prstGeom>
              </p:spPr>
            </p:pic>
            <p:grpSp>
              <p:nvGrpSpPr>
                <p:cNvPr id="16" name="Grupa 15">
                  <a:extLst>
                    <a:ext uri="{FF2B5EF4-FFF2-40B4-BE49-F238E27FC236}">
                      <a16:creationId xmlns="" xmlns:a16="http://schemas.microsoft.com/office/drawing/2014/main" id="{AF9E0B41-0B7D-469B-8BAF-8AB9FA2FF2A8}"/>
                    </a:ext>
                  </a:extLst>
                </p:cNvPr>
                <p:cNvGrpSpPr/>
                <p:nvPr/>
              </p:nvGrpSpPr>
              <p:grpSpPr>
                <a:xfrm>
                  <a:off x="358022" y="5339138"/>
                  <a:ext cx="3404600" cy="1385775"/>
                  <a:chOff x="358021" y="5339138"/>
                  <a:chExt cx="3608799" cy="1385775"/>
                </a:xfrm>
              </p:grpSpPr>
              <p:sp>
                <p:nvSpPr>
                  <p:cNvPr id="17" name="Prostokąt 16">
                    <a:extLst>
                      <a:ext uri="{FF2B5EF4-FFF2-40B4-BE49-F238E27FC236}">
                        <a16:creationId xmlns="" xmlns:a16="http://schemas.microsoft.com/office/drawing/2014/main" id="{C8AD2A1F-43BF-4FE9-A00D-5C02201AFEAB}"/>
                      </a:ext>
                    </a:extLst>
                  </p:cNvPr>
                  <p:cNvSpPr/>
                  <p:nvPr/>
                </p:nvSpPr>
                <p:spPr>
                  <a:xfrm>
                    <a:off x="358021" y="5339138"/>
                    <a:ext cx="3591205" cy="1385775"/>
                  </a:xfrm>
                  <a:prstGeom prst="rect">
                    <a:avLst/>
                  </a:prstGeom>
                  <a:ln w="28575">
                    <a:solidFill>
                      <a:srgbClr val="001D77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prstClr val="black"/>
                      </a:solidFill>
                      <a:latin typeface="Fira Sans"/>
                    </a:endParaRPr>
                  </a:p>
                </p:txBody>
              </p:sp>
              <p:sp>
                <p:nvSpPr>
                  <p:cNvPr id="18" name="pole tekstowe 17">
                    <a:extLst>
                      <a:ext uri="{FF2B5EF4-FFF2-40B4-BE49-F238E27FC236}">
                        <a16:creationId xmlns="" xmlns:a16="http://schemas.microsoft.com/office/drawing/2014/main" id="{CBC0E0C3-B913-46C5-88E4-B2556C88CC38}"/>
                      </a:ext>
                    </a:extLst>
                  </p:cNvPr>
                  <p:cNvSpPr txBox="1"/>
                  <p:nvPr/>
                </p:nvSpPr>
                <p:spPr>
                  <a:xfrm>
                    <a:off x="387175" y="5372623"/>
                    <a:ext cx="357964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1400" b="1" dirty="0">
                        <a:solidFill>
                          <a:srgbClr val="001D77"/>
                        </a:solidFill>
                        <a:latin typeface="Fira Sans"/>
                      </a:rPr>
                      <a:t>Административные данные</a:t>
                    </a:r>
                    <a:endParaRPr lang="en-US" sz="1400" b="1" dirty="0">
                      <a:solidFill>
                        <a:srgbClr val="001D77"/>
                      </a:solidFill>
                      <a:latin typeface="Fira Sans"/>
                    </a:endParaRPr>
                  </a:p>
                </p:txBody>
              </p:sp>
            </p:grpSp>
          </p:grpSp>
          <p:sp>
            <p:nvSpPr>
              <p:cNvPr id="14" name="Prostokąt 13">
                <a:extLst>
                  <a:ext uri="{FF2B5EF4-FFF2-40B4-BE49-F238E27FC236}">
                    <a16:creationId xmlns="" xmlns:a16="http://schemas.microsoft.com/office/drawing/2014/main" id="{C3463748-C025-431A-9164-4998EC6CD16F}"/>
                  </a:ext>
                </a:extLst>
              </p:cNvPr>
              <p:cNvSpPr/>
              <p:nvPr/>
            </p:nvSpPr>
            <p:spPr>
              <a:xfrm>
                <a:off x="396749" y="5113772"/>
                <a:ext cx="333099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800" dirty="0">
                    <a:solidFill>
                      <a:srgbClr val="000000"/>
                    </a:solidFill>
                    <a:latin typeface="Fira Sans"/>
                  </a:rPr>
                  <a:t>Векторные данные кадастровых участков (LPIS)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800" dirty="0">
                    <a:solidFill>
                      <a:srgbClr val="000000"/>
                    </a:solidFill>
                    <a:latin typeface="Fira Sans"/>
                  </a:rPr>
                  <a:t>Информация о сельхозкультурах, декларируемых фермерами (ARMA)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800" dirty="0">
                    <a:solidFill>
                      <a:srgbClr val="000000"/>
                    </a:solidFill>
                    <a:latin typeface="Fira Sans"/>
                  </a:rPr>
                  <a:t>Границы сельскохозяйственных участков из данных об использовании/покрытии земель  (ARMA)</a:t>
                </a:r>
                <a:endParaRPr lang="pl-PL" sz="800" dirty="0">
                  <a:solidFill>
                    <a:srgbClr val="000000"/>
                  </a:solidFill>
                  <a:latin typeface="Fira San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873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20CCF22-878B-4DE5-B9B9-979B08AD0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Данные операторов мобильной связи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060F4BDD-5A8F-4629-980C-6150E3CB4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10" name="Grupa 9">
            <a:extLst>
              <a:ext uri="{FF2B5EF4-FFF2-40B4-BE49-F238E27FC236}">
                <a16:creationId xmlns="" xmlns:a16="http://schemas.microsoft.com/office/drawing/2014/main" id="{3DEB5FAE-3830-4B6C-B289-25B3138B050E}"/>
              </a:ext>
            </a:extLst>
          </p:cNvPr>
          <p:cNvGrpSpPr/>
          <p:nvPr/>
        </p:nvGrpSpPr>
        <p:grpSpPr>
          <a:xfrm>
            <a:off x="336550" y="1028187"/>
            <a:ext cx="11623375" cy="4962504"/>
            <a:chOff x="336550" y="1028187"/>
            <a:chExt cx="11623375" cy="4962504"/>
          </a:xfrm>
        </p:grpSpPr>
        <p:pic>
          <p:nvPicPr>
            <p:cNvPr id="5" name="Picture 2" descr="Download Thumbs Up Hand Sign Emoji | Emoji Island">
              <a:extLst>
                <a:ext uri="{FF2B5EF4-FFF2-40B4-BE49-F238E27FC236}">
                  <a16:creationId xmlns="" xmlns:a16="http://schemas.microsoft.com/office/drawing/2014/main" id="{A288E7D7-5EA6-4A54-961A-6E5BC915E3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1271" y="1500146"/>
              <a:ext cx="1165412" cy="1165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Obraz 5">
              <a:extLst>
                <a:ext uri="{FF2B5EF4-FFF2-40B4-BE49-F238E27FC236}">
                  <a16:creationId xmlns="" xmlns:a16="http://schemas.microsoft.com/office/drawing/2014/main" id="{DAD94314-7F65-43E9-AD75-367ECA4FD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50" y="1028187"/>
              <a:ext cx="4181475" cy="695325"/>
            </a:xfrm>
            <a:prstGeom prst="rect">
              <a:avLst/>
            </a:prstGeom>
          </p:spPr>
        </p:pic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ABE8ADD1-6169-4466-B428-4DBBF7C6D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550" y="1723513"/>
              <a:ext cx="5580156" cy="4267178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E5C4FD70-35D1-426C-800E-BA77EFAE3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6778" y="3186952"/>
              <a:ext cx="6893147" cy="2592783"/>
            </a:xfrm>
            <a:prstGeom prst="rect">
              <a:avLst/>
            </a:prstGeom>
          </p:spPr>
        </p:pic>
        <p:sp>
          <p:nvSpPr>
            <p:cNvPr id="9" name="pole tekstowe 8">
              <a:extLst>
                <a:ext uri="{FF2B5EF4-FFF2-40B4-BE49-F238E27FC236}">
                  <a16:creationId xmlns="" xmlns:a16="http://schemas.microsoft.com/office/drawing/2014/main" id="{87B76163-6168-43B7-B370-EF0736A8ABBC}"/>
                </a:ext>
              </a:extLst>
            </p:cNvPr>
            <p:cNvSpPr txBox="1"/>
            <p:nvPr/>
          </p:nvSpPr>
          <p:spPr>
            <a:xfrm>
              <a:off x="8269941" y="1936376"/>
              <a:ext cx="34753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/>
                <a:t>Очень хорошо</a:t>
              </a:r>
              <a:r>
                <a:rPr lang="pl-PL" sz="3600" b="1" dirty="0"/>
                <a:t>!</a:t>
              </a:r>
            </a:p>
          </p:txBody>
        </p:sp>
      </p:grpSp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3DC6002F-5AE0-4A43-8D79-167F6BB8FAE3}"/>
              </a:ext>
            </a:extLst>
          </p:cNvPr>
          <p:cNvSpPr txBox="1"/>
          <p:nvPr/>
        </p:nvSpPr>
        <p:spPr>
          <a:xfrm>
            <a:off x="2550798" y="6301129"/>
            <a:ext cx="709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6"/>
              </a:rPr>
              <a:t>https://www.who.int/europe/publications/i/item/9789289062381</a:t>
            </a:r>
            <a:r>
              <a:rPr lang="pl-PL" dirty="0"/>
              <a:t> 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="" xmlns:a16="http://schemas.microsoft.com/office/drawing/2014/main" id="{A9BC6348-FA42-4E8F-AE14-2BC30E54D742}"/>
              </a:ext>
            </a:extLst>
          </p:cNvPr>
          <p:cNvSpPr txBox="1"/>
          <p:nvPr/>
        </p:nvSpPr>
        <p:spPr>
          <a:xfrm>
            <a:off x="2550798" y="6032434"/>
            <a:ext cx="414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7"/>
              </a:rPr>
              <a:t>https://healthofrefugees.stat.gov.pl/</a:t>
            </a:r>
            <a:r>
              <a:rPr lang="pl-PL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5BF5385-F324-422A-B61B-0DA7B58D2CF0}"/>
              </a:ext>
            </a:extLst>
          </p:cNvPr>
          <p:cNvSpPr txBox="1"/>
          <p:nvPr/>
        </p:nvSpPr>
        <p:spPr>
          <a:xfrm>
            <a:off x="7176120" y="3218274"/>
            <a:ext cx="388843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800" dirty="0">
                <a:effectLst/>
              </a:rPr>
              <a:t>Численность украинских беженцев в Польше</a:t>
            </a:r>
            <a:endParaRPr lang="ru-RU" sz="8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1EF54E4-F0B3-47FE-9204-94FBF8038292}"/>
              </a:ext>
            </a:extLst>
          </p:cNvPr>
          <p:cNvSpPr txBox="1"/>
          <p:nvPr/>
        </p:nvSpPr>
        <p:spPr>
          <a:xfrm>
            <a:off x="1343472" y="1780371"/>
            <a:ext cx="317455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dirty="0">
                <a:effectLst/>
              </a:rPr>
              <a:t>Барьеры доступа к медицинской помощи</a:t>
            </a:r>
          </a:p>
          <a:p>
            <a:endParaRPr lang="ru-RU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984D396-E365-4F0A-9916-70357717DAA7}"/>
              </a:ext>
            </a:extLst>
          </p:cNvPr>
          <p:cNvSpPr txBox="1"/>
          <p:nvPr/>
        </p:nvSpPr>
        <p:spPr>
          <a:xfrm>
            <a:off x="434288" y="2382652"/>
            <a:ext cx="259109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>
                <a:effectLst/>
              </a:rPr>
              <a:t>Долгие очереди на медицинские услуги</a:t>
            </a:r>
          </a:p>
          <a:p>
            <a:endParaRPr lang="ru-RU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EF3D98F-C78A-4968-81BE-14D80ECF9495}"/>
              </a:ext>
            </a:extLst>
          </p:cNvPr>
          <p:cNvSpPr txBox="1"/>
          <p:nvPr/>
        </p:nvSpPr>
        <p:spPr>
          <a:xfrm>
            <a:off x="1106900" y="2769419"/>
            <a:ext cx="201622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/>
              <a:t>Информационные барьеры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9487077-E37C-4729-BC8A-6C941C562065}"/>
              </a:ext>
            </a:extLst>
          </p:cNvPr>
          <p:cNvSpPr txBox="1"/>
          <p:nvPr/>
        </p:nvSpPr>
        <p:spPr>
          <a:xfrm>
            <a:off x="1679283" y="3185227"/>
            <a:ext cx="125146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/>
              <a:t>Другие причины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D741600-DB35-4434-A582-7D9D71B201EF}"/>
              </a:ext>
            </a:extLst>
          </p:cNvPr>
          <p:cNvSpPr txBox="1"/>
          <p:nvPr/>
        </p:nvSpPr>
        <p:spPr>
          <a:xfrm>
            <a:off x="256876" y="3597362"/>
            <a:ext cx="274626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>
                <a:effectLst/>
              </a:rPr>
              <a:t>Необходимые медикаменты, их стоимость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2A2FA0A-5D22-403E-9E03-1E2B58DEA49E}"/>
              </a:ext>
            </a:extLst>
          </p:cNvPr>
          <p:cNvSpPr txBox="1"/>
          <p:nvPr/>
        </p:nvSpPr>
        <p:spPr>
          <a:xfrm>
            <a:off x="712546" y="3993253"/>
            <a:ext cx="225734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>
                <a:effectLst/>
              </a:rPr>
              <a:t>Стоимость консультаций, лечения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D6FFC7F-62B9-4867-81D3-E252A1B9CFB3}"/>
              </a:ext>
            </a:extLst>
          </p:cNvPr>
          <p:cNvSpPr txBox="1"/>
          <p:nvPr/>
        </p:nvSpPr>
        <p:spPr>
          <a:xfrm>
            <a:off x="6896" y="4389144"/>
            <a:ext cx="297228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>
                <a:effectLst/>
              </a:rPr>
              <a:t>Логистика (как добраться до медучреждения)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5072332-BEB7-427F-9D75-5EDC9199CFD8}"/>
              </a:ext>
            </a:extLst>
          </p:cNvPr>
          <p:cNvSpPr txBox="1"/>
          <p:nvPr/>
        </p:nvSpPr>
        <p:spPr>
          <a:xfrm>
            <a:off x="38303" y="4798093"/>
            <a:ext cx="283282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dirty="0">
                <a:effectLst/>
              </a:rPr>
              <a:t>Отсутствие доступа к медицинской помощи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CE590E8-F17E-4FC3-8861-5FD83BAC7092}"/>
              </a:ext>
            </a:extLst>
          </p:cNvPr>
          <p:cNvSpPr txBox="1"/>
          <p:nvPr/>
        </p:nvSpPr>
        <p:spPr>
          <a:xfrm>
            <a:off x="2115012" y="1201236"/>
            <a:ext cx="351410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dirty="0"/>
              <a:t>Здоровье беженцев в Польше </a:t>
            </a:r>
          </a:p>
        </p:txBody>
      </p:sp>
    </p:spTree>
    <p:extLst>
      <p:ext uri="{BB962C8B-B14F-4D97-AF65-F5344CB8AC3E}">
        <p14:creationId xmlns:p14="http://schemas.microsoft.com/office/powerpoint/2010/main" val="209514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DFBA2F0-9609-4C13-BB07-C9D560902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Большие данные и качество данных в официальной статистике 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C9E5ADB8-A020-4842-B728-3D84220CB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ole tekstowe 4">
            <a:extLst>
              <a:ext uri="{FF2B5EF4-FFF2-40B4-BE49-F238E27FC236}">
                <a16:creationId xmlns="" xmlns:a16="http://schemas.microsoft.com/office/drawing/2014/main" id="{A13A2AEB-A4F1-4250-8E5C-9845606D2AAA}"/>
              </a:ext>
            </a:extLst>
          </p:cNvPr>
          <p:cNvSpPr txBox="1"/>
          <p:nvPr/>
        </p:nvSpPr>
        <p:spPr>
          <a:xfrm>
            <a:off x="367789" y="908912"/>
            <a:ext cx="1080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1377"/>
                </a:solidFill>
              </a:rPr>
              <a:t>От объёма к ценности — качество как основа доверенных инноваций</a:t>
            </a:r>
            <a:endParaRPr lang="pl-PL" sz="2000" b="1" dirty="0">
              <a:solidFill>
                <a:srgbClr val="001377"/>
              </a:solidFill>
              <a:latin typeface="Fira Sans SemiBold" panose="020B0603050000020004" pitchFamily="34" charset="0"/>
              <a:ea typeface="Fira Sans SemiBold" panose="020B0603050000020004" pitchFamily="34" charset="0"/>
              <a:cs typeface="+mj-cs"/>
            </a:endParaRP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="" xmlns:a16="http://schemas.microsoft.com/office/drawing/2014/main" id="{A08D0548-B386-4673-8378-B3DFFDFC01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833461"/>
              </p:ext>
            </p:extLst>
          </p:nvPr>
        </p:nvGraphicFramePr>
        <p:xfrm>
          <a:off x="336550" y="1089025"/>
          <a:ext cx="1151890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0898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oddtytuł">
      <a:majorFont>
        <a:latin typeface="Fira Sans SemiBold"/>
        <a:ea typeface=""/>
        <a:cs typeface=""/>
      </a:majorFont>
      <a:minorFont>
        <a:latin typeface="Fira Sans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nStatPol.potx" id="{E848881C-053D-4DFF-8007-5241B36EEEBB}" vid="{1F1837E5-A5F6-4E24-8CD2-A68220B17070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D03A29C973854888D28EBA45CD966E" ma:contentTypeVersion="0" ma:contentTypeDescription="Utwórz nowy dokument." ma:contentTypeScope="" ma:versionID="53b12fa2fe3b9b2fed16c3d736bcca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59DEA5-3788-4C0F-AAB4-83000EAD28B2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7435D17-1BB8-4003-A5C4-3B28B031E1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C30235-AD79-45A4-A822-37D5424710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panStatPol</Template>
  <TotalTime>71</TotalTime>
  <Words>1023</Words>
  <Application>Microsoft Office PowerPoint</Application>
  <PresentationFormat>Произвольный</PresentationFormat>
  <Paragraphs>219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Motyw pakietu Office</vt:lpstr>
      <vt:lpstr>Качество данных и рост их  ценности в современном мире</vt:lpstr>
      <vt:lpstr>Организационная структура Статистики Польши</vt:lpstr>
      <vt:lpstr>Обеспечение качества данных на каждом этапе цепочки создания ценности данных</vt:lpstr>
      <vt:lpstr>Разнообразие источников данных — разнообразие вызовов качества данных (статистика в области туризма)</vt:lpstr>
      <vt:lpstr>Разнообразие источников данных — разнообразие вызовов качества данных (статистика в области судоходства)</vt:lpstr>
      <vt:lpstr>Разнообразие источников данных — разнообразие вызовов качества данных (районы, пострадавшие от наводнений)</vt:lpstr>
      <vt:lpstr>Данные спутниковой съёмки — распознавание сельскохозяйственных культур</vt:lpstr>
      <vt:lpstr>Данные операторов мобильной связи</vt:lpstr>
      <vt:lpstr>Большие данные и качество данных в официальной статистике </vt:lpstr>
      <vt:lpstr>Большие данные: возможности, вызовы и риски для качества данных</vt:lpstr>
      <vt:lpstr>Большие данные: возможности, вызовы и риски для качества данных</vt:lpstr>
      <vt:lpstr>Большие данные: возможности, вызовы и риски для качества данных</vt:lpstr>
      <vt:lpstr>Большие данные: возможности, вызовы и риски для качества данных</vt:lpstr>
      <vt:lpstr>Большие данные: возможности, вызовы и риски для качества данных</vt:lpstr>
      <vt:lpstr>Источники данных</vt:lpstr>
      <vt:lpstr>Ключевые измерения качества данных в цепочке создания данных</vt:lpstr>
      <vt:lpstr>Взгляд в будущее — качество данных в современном мире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Lisiak  Elżbieta</dc:creator>
  <cp:lastModifiedBy>Никита Бурмистров</cp:lastModifiedBy>
  <cp:revision>18</cp:revision>
  <dcterms:created xsi:type="dcterms:W3CDTF">2018-01-15T13:58:32Z</dcterms:created>
  <dcterms:modified xsi:type="dcterms:W3CDTF">2025-11-05T11:58:15Z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0x01010080D03A29C973854888D28EBA45CD966E</vt:lpwstr>
  </property>
</Properties>
</file>